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61" r:id="rId3"/>
    <p:sldId id="257" r:id="rId4"/>
    <p:sldId id="260" r:id="rId5"/>
    <p:sldId id="267" r:id="rId6"/>
    <p:sldId id="268" r:id="rId7"/>
    <p:sldId id="269" r:id="rId8"/>
    <p:sldId id="262" r:id="rId9"/>
    <p:sldId id="263" r:id="rId10"/>
    <p:sldId id="264" r:id="rId11"/>
    <p:sldId id="266" r:id="rId12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나눔바른고딕" panose="020B0603020101020101" pitchFamily="50" charset="-127"/>
      <p:regular r:id="rId15"/>
      <p:bold r:id="rId16"/>
    </p:embeddedFont>
    <p:embeddedFont>
      <p:font typeface="Tahoma" panose="020B0604030504040204" pitchFamily="34" charset="0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EE6"/>
    <a:srgbClr val="F8F8F8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1195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jpeg>
</file>

<file path=ppt/media/image4.png>
</file>

<file path=ppt/media/image5.jpeg>
</file>

<file path=ppt/media/image6.jpeg>
</file>

<file path=ppt/media/image7.tmp>
</file>

<file path=ppt/media/image8.tmp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316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50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38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44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956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411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10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8769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38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8326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945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88EBB-3DE2-41EE-9A3A-9E2D10A890B5}" type="datetimeFigureOut">
              <a:rPr lang="ko-KR" altLang="en-US" smtClean="0"/>
              <a:t>2017-04-19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893A5-871E-4128-8DBD-88457AFCA4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6244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3603812" y="4265816"/>
            <a:ext cx="5050067" cy="1139469"/>
            <a:chOff x="3603812" y="4820839"/>
            <a:chExt cx="5050067" cy="1139469"/>
          </a:xfrm>
        </p:grpSpPr>
        <p:sp>
          <p:nvSpPr>
            <p:cNvPr id="5" name="TextBox 4"/>
            <p:cNvSpPr txBox="1"/>
            <p:nvPr/>
          </p:nvSpPr>
          <p:spPr>
            <a:xfrm>
              <a:off x="4277360" y="5283200"/>
              <a:ext cx="4376519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미세먼지팀</a:t>
              </a:r>
              <a:endPara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r>
                <a:rPr lang="ko-KR" altLang="en-US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팀 원 </a:t>
              </a:r>
              <a:r>
                <a:rPr lang="en-US" altLang="ko-KR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: </a:t>
              </a:r>
              <a:r>
                <a:rPr lang="ko-KR" altLang="en-US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김재목</a:t>
              </a:r>
              <a:r>
                <a:rPr lang="en-US" altLang="ko-KR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김희은</a:t>
              </a:r>
              <a:r>
                <a:rPr lang="en-US" altLang="ko-KR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이병준</a:t>
              </a:r>
              <a:r>
                <a:rPr lang="en-US" altLang="ko-KR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이세용</a:t>
              </a:r>
              <a:r>
                <a:rPr lang="en-US" altLang="ko-KR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정가임</a:t>
              </a:r>
              <a:endPara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1026" name="Picture 2" descr="미세먼지 icon에 대한 이미지 검색결과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787" t="15713" r="15327" b="21277"/>
            <a:stretch/>
          </p:blipFill>
          <p:spPr bwMode="auto">
            <a:xfrm>
              <a:off x="3603812" y="4820839"/>
              <a:ext cx="824753" cy="8009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28" name="Picture 4" descr="미세먼지 icon에 대한 이미지 검색결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5095" y="5835547"/>
            <a:ext cx="1089961" cy="1089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/>
          <p:cNvGrpSpPr/>
          <p:nvPr/>
        </p:nvGrpSpPr>
        <p:grpSpPr>
          <a:xfrm>
            <a:off x="1053307" y="1615440"/>
            <a:ext cx="6750516" cy="902090"/>
            <a:chOff x="1001696" y="1351280"/>
            <a:chExt cx="6750516" cy="902090"/>
          </a:xfrm>
        </p:grpSpPr>
        <p:sp>
          <p:nvSpPr>
            <p:cNvPr id="4" name="TextBox 3"/>
            <p:cNvSpPr txBox="1"/>
            <p:nvPr/>
          </p:nvSpPr>
          <p:spPr>
            <a:xfrm>
              <a:off x="3135243" y="1351280"/>
              <a:ext cx="461696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6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구매 데이터 기반 시각화</a:t>
              </a:r>
              <a:endParaRPr lang="ko-KR" altLang="en-US" sz="36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1001696" y="1914816"/>
              <a:ext cx="196880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dirty="0" smtClean="0">
                  <a:solidFill>
                    <a:srgbClr val="3333C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※ </a:t>
              </a:r>
              <a:r>
                <a:rPr lang="ko-KR" altLang="en-US" sz="1600" dirty="0" err="1" smtClean="0">
                  <a:solidFill>
                    <a:srgbClr val="3333C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롯데</a:t>
              </a:r>
              <a:r>
                <a:rPr lang="ko-KR" altLang="en-US" sz="1600" dirty="0" smtClean="0">
                  <a:solidFill>
                    <a:srgbClr val="3333CC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계열사 포인트</a:t>
              </a:r>
              <a:endParaRPr lang="ko-KR" altLang="en-US" sz="1600" dirty="0">
                <a:solidFill>
                  <a:srgbClr val="3333CC"/>
                </a:solidFill>
              </a:endParaRPr>
            </a:p>
          </p:txBody>
        </p:sp>
        <p:pic>
          <p:nvPicPr>
            <p:cNvPr id="13" name="Picture 8" descr="L.point에 대한 이미지 검색결과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532" r="13395"/>
            <a:stretch/>
          </p:blipFill>
          <p:spPr bwMode="auto">
            <a:xfrm>
              <a:off x="1037114" y="1432560"/>
              <a:ext cx="2122595" cy="4779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그룹 11"/>
          <p:cNvGrpSpPr/>
          <p:nvPr/>
        </p:nvGrpSpPr>
        <p:grpSpPr>
          <a:xfrm>
            <a:off x="0" y="5708196"/>
            <a:ext cx="9144000" cy="1681585"/>
            <a:chOff x="0" y="6084116"/>
            <a:chExt cx="9144000" cy="1681585"/>
          </a:xfrm>
        </p:grpSpPr>
        <p:sp>
          <p:nvSpPr>
            <p:cNvPr id="11" name="자유형 10"/>
            <p:cNvSpPr/>
            <p:nvPr/>
          </p:nvSpPr>
          <p:spPr bwMode="auto">
            <a:xfrm rot="10800000">
              <a:off x="0" y="6084116"/>
              <a:ext cx="9144000" cy="914400"/>
            </a:xfrm>
            <a:custGeom>
              <a:avLst/>
              <a:gdLst>
                <a:gd name="connsiteX0" fmla="*/ 0 w 9144000"/>
                <a:gd name="connsiteY0" fmla="*/ 0 h 914798"/>
                <a:gd name="connsiteX1" fmla="*/ 9144000 w 9144000"/>
                <a:gd name="connsiteY1" fmla="*/ 0 h 914798"/>
                <a:gd name="connsiteX2" fmla="*/ 9144000 w 9144000"/>
                <a:gd name="connsiteY2" fmla="*/ 560190 h 914798"/>
                <a:gd name="connsiteX3" fmla="*/ 9144000 w 9144000"/>
                <a:gd name="connsiteY3" fmla="*/ 627556 h 914798"/>
                <a:gd name="connsiteX4" fmla="*/ 9144000 w 9144000"/>
                <a:gd name="connsiteY4" fmla="*/ 678180 h 914798"/>
                <a:gd name="connsiteX5" fmla="*/ 9144000 w 9144000"/>
                <a:gd name="connsiteY5" fmla="*/ 684213 h 914798"/>
                <a:gd name="connsiteX6" fmla="*/ 9144000 w 9144000"/>
                <a:gd name="connsiteY6" fmla="*/ 714454 h 914798"/>
                <a:gd name="connsiteX7" fmla="*/ 9144000 w 9144000"/>
                <a:gd name="connsiteY7" fmla="*/ 764281 h 914798"/>
                <a:gd name="connsiteX8" fmla="*/ 9129790 w 9144000"/>
                <a:gd name="connsiteY8" fmla="*/ 799997 h 914798"/>
                <a:gd name="connsiteX9" fmla="*/ 9069906 w 9144000"/>
                <a:gd name="connsiteY9" fmla="*/ 882654 h 914798"/>
                <a:gd name="connsiteX10" fmla="*/ 8954198 w 9144000"/>
                <a:gd name="connsiteY10" fmla="*/ 882654 h 914798"/>
                <a:gd name="connsiteX11" fmla="*/ 8901419 w 9144000"/>
                <a:gd name="connsiteY11" fmla="*/ 810202 h 914798"/>
                <a:gd name="connsiteX12" fmla="*/ 8847624 w 9144000"/>
                <a:gd name="connsiteY12" fmla="*/ 882654 h 914798"/>
                <a:gd name="connsiteX13" fmla="*/ 8732931 w 9144000"/>
                <a:gd name="connsiteY13" fmla="*/ 882654 h 914798"/>
                <a:gd name="connsiteX14" fmla="*/ 8679137 w 9144000"/>
                <a:gd name="connsiteY14" fmla="*/ 810202 h 914798"/>
                <a:gd name="connsiteX15" fmla="*/ 8625343 w 9144000"/>
                <a:gd name="connsiteY15" fmla="*/ 882654 h 914798"/>
                <a:gd name="connsiteX16" fmla="*/ 8510649 w 9144000"/>
                <a:gd name="connsiteY16" fmla="*/ 882654 h 914798"/>
                <a:gd name="connsiteX17" fmla="*/ 8456855 w 9144000"/>
                <a:gd name="connsiteY17" fmla="*/ 810202 h 914798"/>
                <a:gd name="connsiteX18" fmla="*/ 8403061 w 9144000"/>
                <a:gd name="connsiteY18" fmla="*/ 882654 h 914798"/>
                <a:gd name="connsiteX19" fmla="*/ 8288368 w 9144000"/>
                <a:gd name="connsiteY19" fmla="*/ 882654 h 914798"/>
                <a:gd name="connsiteX20" fmla="*/ 8234574 w 9144000"/>
                <a:gd name="connsiteY20" fmla="*/ 810202 h 914798"/>
                <a:gd name="connsiteX21" fmla="*/ 8181794 w 9144000"/>
                <a:gd name="connsiteY21" fmla="*/ 882654 h 914798"/>
                <a:gd name="connsiteX22" fmla="*/ 8066086 w 9144000"/>
                <a:gd name="connsiteY22" fmla="*/ 882654 h 914798"/>
                <a:gd name="connsiteX23" fmla="*/ 8013307 w 9144000"/>
                <a:gd name="connsiteY23" fmla="*/ 810202 h 914798"/>
                <a:gd name="connsiteX24" fmla="*/ 7959513 w 9144000"/>
                <a:gd name="connsiteY24" fmla="*/ 882654 h 914798"/>
                <a:gd name="connsiteX25" fmla="*/ 7844819 w 9144000"/>
                <a:gd name="connsiteY25" fmla="*/ 882654 h 914798"/>
                <a:gd name="connsiteX26" fmla="*/ 7791025 w 9144000"/>
                <a:gd name="connsiteY26" fmla="*/ 810202 h 914798"/>
                <a:gd name="connsiteX27" fmla="*/ 7737231 w 9144000"/>
                <a:gd name="connsiteY27" fmla="*/ 882654 h 914798"/>
                <a:gd name="connsiteX28" fmla="*/ 7622538 w 9144000"/>
                <a:gd name="connsiteY28" fmla="*/ 882654 h 914798"/>
                <a:gd name="connsiteX29" fmla="*/ 7568744 w 9144000"/>
                <a:gd name="connsiteY29" fmla="*/ 810202 h 914798"/>
                <a:gd name="connsiteX30" fmla="*/ 7515964 w 9144000"/>
                <a:gd name="connsiteY30" fmla="*/ 882654 h 914798"/>
                <a:gd name="connsiteX31" fmla="*/ 7400256 w 9144000"/>
                <a:gd name="connsiteY31" fmla="*/ 882654 h 914798"/>
                <a:gd name="connsiteX32" fmla="*/ 7347477 w 9144000"/>
                <a:gd name="connsiteY32" fmla="*/ 810202 h 914798"/>
                <a:gd name="connsiteX33" fmla="*/ 7293683 w 9144000"/>
                <a:gd name="connsiteY33" fmla="*/ 882654 h 914798"/>
                <a:gd name="connsiteX34" fmla="*/ 7178989 w 9144000"/>
                <a:gd name="connsiteY34" fmla="*/ 882654 h 914798"/>
                <a:gd name="connsiteX35" fmla="*/ 7125195 w 9144000"/>
                <a:gd name="connsiteY35" fmla="*/ 810202 h 914798"/>
                <a:gd name="connsiteX36" fmla="*/ 7071401 w 9144000"/>
                <a:gd name="connsiteY36" fmla="*/ 882654 h 914798"/>
                <a:gd name="connsiteX37" fmla="*/ 6956708 w 9144000"/>
                <a:gd name="connsiteY37" fmla="*/ 882654 h 914798"/>
                <a:gd name="connsiteX38" fmla="*/ 6902913 w 9144000"/>
                <a:gd name="connsiteY38" fmla="*/ 810202 h 914798"/>
                <a:gd name="connsiteX39" fmla="*/ 6849119 w 9144000"/>
                <a:gd name="connsiteY39" fmla="*/ 882654 h 914798"/>
                <a:gd name="connsiteX40" fmla="*/ 6734426 w 9144000"/>
                <a:gd name="connsiteY40" fmla="*/ 882654 h 914798"/>
                <a:gd name="connsiteX41" fmla="*/ 6680632 w 9144000"/>
                <a:gd name="connsiteY41" fmla="*/ 810202 h 914798"/>
                <a:gd name="connsiteX42" fmla="*/ 6627852 w 9144000"/>
                <a:gd name="connsiteY42" fmla="*/ 882654 h 914798"/>
                <a:gd name="connsiteX43" fmla="*/ 6512144 w 9144000"/>
                <a:gd name="connsiteY43" fmla="*/ 882654 h 914798"/>
                <a:gd name="connsiteX44" fmla="*/ 6459365 w 9144000"/>
                <a:gd name="connsiteY44" fmla="*/ 810202 h 914798"/>
                <a:gd name="connsiteX45" fmla="*/ 6405571 w 9144000"/>
                <a:gd name="connsiteY45" fmla="*/ 882654 h 914798"/>
                <a:gd name="connsiteX46" fmla="*/ 6290877 w 9144000"/>
                <a:gd name="connsiteY46" fmla="*/ 882654 h 914798"/>
                <a:gd name="connsiteX47" fmla="*/ 6237083 w 9144000"/>
                <a:gd name="connsiteY47" fmla="*/ 810202 h 914798"/>
                <a:gd name="connsiteX48" fmla="*/ 6183289 w 9144000"/>
                <a:gd name="connsiteY48" fmla="*/ 882654 h 914798"/>
                <a:gd name="connsiteX49" fmla="*/ 6068596 w 9144000"/>
                <a:gd name="connsiteY49" fmla="*/ 882654 h 914798"/>
                <a:gd name="connsiteX50" fmla="*/ 6014801 w 9144000"/>
                <a:gd name="connsiteY50" fmla="*/ 810202 h 914798"/>
                <a:gd name="connsiteX51" fmla="*/ 5962022 w 9144000"/>
                <a:gd name="connsiteY51" fmla="*/ 882654 h 914798"/>
                <a:gd name="connsiteX52" fmla="*/ 5846314 w 9144000"/>
                <a:gd name="connsiteY52" fmla="*/ 882654 h 914798"/>
                <a:gd name="connsiteX53" fmla="*/ 5793535 w 9144000"/>
                <a:gd name="connsiteY53" fmla="*/ 810202 h 914798"/>
                <a:gd name="connsiteX54" fmla="*/ 5739741 w 9144000"/>
                <a:gd name="connsiteY54" fmla="*/ 882654 h 914798"/>
                <a:gd name="connsiteX55" fmla="*/ 5624032 w 9144000"/>
                <a:gd name="connsiteY55" fmla="*/ 882654 h 914798"/>
                <a:gd name="connsiteX56" fmla="*/ 5571253 w 9144000"/>
                <a:gd name="connsiteY56" fmla="*/ 810202 h 914798"/>
                <a:gd name="connsiteX57" fmla="*/ 5517459 w 9144000"/>
                <a:gd name="connsiteY57" fmla="*/ 882654 h 914798"/>
                <a:gd name="connsiteX58" fmla="*/ 5402765 w 9144000"/>
                <a:gd name="connsiteY58" fmla="*/ 882654 h 914798"/>
                <a:gd name="connsiteX59" fmla="*/ 5348971 w 9144000"/>
                <a:gd name="connsiteY59" fmla="*/ 810202 h 914798"/>
                <a:gd name="connsiteX60" fmla="*/ 5295177 w 9144000"/>
                <a:gd name="connsiteY60" fmla="*/ 882654 h 914798"/>
                <a:gd name="connsiteX61" fmla="*/ 5180484 w 9144000"/>
                <a:gd name="connsiteY61" fmla="*/ 882654 h 914798"/>
                <a:gd name="connsiteX62" fmla="*/ 5126690 w 9144000"/>
                <a:gd name="connsiteY62" fmla="*/ 810202 h 914798"/>
                <a:gd name="connsiteX63" fmla="*/ 5073910 w 9144000"/>
                <a:gd name="connsiteY63" fmla="*/ 882654 h 914798"/>
                <a:gd name="connsiteX64" fmla="*/ 4958202 w 9144000"/>
                <a:gd name="connsiteY64" fmla="*/ 882654 h 914798"/>
                <a:gd name="connsiteX65" fmla="*/ 4905423 w 9144000"/>
                <a:gd name="connsiteY65" fmla="*/ 810202 h 914798"/>
                <a:gd name="connsiteX66" fmla="*/ 4851629 w 9144000"/>
                <a:gd name="connsiteY66" fmla="*/ 882654 h 914798"/>
                <a:gd name="connsiteX67" fmla="*/ 4736935 w 9144000"/>
                <a:gd name="connsiteY67" fmla="*/ 882654 h 914798"/>
                <a:gd name="connsiteX68" fmla="*/ 4683141 w 9144000"/>
                <a:gd name="connsiteY68" fmla="*/ 810202 h 914798"/>
                <a:gd name="connsiteX69" fmla="*/ 4629347 w 9144000"/>
                <a:gd name="connsiteY69" fmla="*/ 882654 h 914798"/>
                <a:gd name="connsiteX70" fmla="*/ 4514654 w 9144000"/>
                <a:gd name="connsiteY70" fmla="*/ 882654 h 914798"/>
                <a:gd name="connsiteX71" fmla="*/ 4460859 w 9144000"/>
                <a:gd name="connsiteY71" fmla="*/ 810202 h 914798"/>
                <a:gd name="connsiteX72" fmla="*/ 4408080 w 9144000"/>
                <a:gd name="connsiteY72" fmla="*/ 882654 h 914798"/>
                <a:gd name="connsiteX73" fmla="*/ 4292372 w 9144000"/>
                <a:gd name="connsiteY73" fmla="*/ 882654 h 914798"/>
                <a:gd name="connsiteX74" fmla="*/ 4238578 w 9144000"/>
                <a:gd name="connsiteY74" fmla="*/ 810202 h 914798"/>
                <a:gd name="connsiteX75" fmla="*/ 4185798 w 9144000"/>
                <a:gd name="connsiteY75" fmla="*/ 882654 h 914798"/>
                <a:gd name="connsiteX76" fmla="*/ 4070090 w 9144000"/>
                <a:gd name="connsiteY76" fmla="*/ 882654 h 914798"/>
                <a:gd name="connsiteX77" fmla="*/ 4017311 w 9144000"/>
                <a:gd name="connsiteY77" fmla="*/ 810202 h 914798"/>
                <a:gd name="connsiteX78" fmla="*/ 3963517 w 9144000"/>
                <a:gd name="connsiteY78" fmla="*/ 882654 h 914798"/>
                <a:gd name="connsiteX79" fmla="*/ 3848824 w 9144000"/>
                <a:gd name="connsiteY79" fmla="*/ 882654 h 914798"/>
                <a:gd name="connsiteX80" fmla="*/ 3795029 w 9144000"/>
                <a:gd name="connsiteY80" fmla="*/ 810202 h 914798"/>
                <a:gd name="connsiteX81" fmla="*/ 3741235 w 9144000"/>
                <a:gd name="connsiteY81" fmla="*/ 882654 h 914798"/>
                <a:gd name="connsiteX82" fmla="*/ 3626542 w 9144000"/>
                <a:gd name="connsiteY82" fmla="*/ 882654 h 914798"/>
                <a:gd name="connsiteX83" fmla="*/ 3572748 w 9144000"/>
                <a:gd name="connsiteY83" fmla="*/ 810202 h 914798"/>
                <a:gd name="connsiteX84" fmla="*/ 3519968 w 9144000"/>
                <a:gd name="connsiteY84" fmla="*/ 882654 h 914798"/>
                <a:gd name="connsiteX85" fmla="*/ 3404260 w 9144000"/>
                <a:gd name="connsiteY85" fmla="*/ 882654 h 914798"/>
                <a:gd name="connsiteX86" fmla="*/ 3351481 w 9144000"/>
                <a:gd name="connsiteY86" fmla="*/ 810202 h 914798"/>
                <a:gd name="connsiteX87" fmla="*/ 3297686 w 9144000"/>
                <a:gd name="connsiteY87" fmla="*/ 882654 h 914798"/>
                <a:gd name="connsiteX88" fmla="*/ 3182993 w 9144000"/>
                <a:gd name="connsiteY88" fmla="*/ 882654 h 914798"/>
                <a:gd name="connsiteX89" fmla="*/ 3129199 w 9144000"/>
                <a:gd name="connsiteY89" fmla="*/ 810202 h 914798"/>
                <a:gd name="connsiteX90" fmla="*/ 3075405 w 9144000"/>
                <a:gd name="connsiteY90" fmla="*/ 882654 h 914798"/>
                <a:gd name="connsiteX91" fmla="*/ 2960711 w 9144000"/>
                <a:gd name="connsiteY91" fmla="*/ 882654 h 914798"/>
                <a:gd name="connsiteX92" fmla="*/ 2906917 w 9144000"/>
                <a:gd name="connsiteY92" fmla="*/ 810202 h 914798"/>
                <a:gd name="connsiteX93" fmla="*/ 2854138 w 9144000"/>
                <a:gd name="connsiteY93" fmla="*/ 882654 h 914798"/>
                <a:gd name="connsiteX94" fmla="*/ 2738430 w 9144000"/>
                <a:gd name="connsiteY94" fmla="*/ 882654 h 914798"/>
                <a:gd name="connsiteX95" fmla="*/ 2684636 w 9144000"/>
                <a:gd name="connsiteY95" fmla="*/ 810202 h 914798"/>
                <a:gd name="connsiteX96" fmla="*/ 2631857 w 9144000"/>
                <a:gd name="connsiteY96" fmla="*/ 882654 h 914798"/>
                <a:gd name="connsiteX97" fmla="*/ 2516148 w 9144000"/>
                <a:gd name="connsiteY97" fmla="*/ 882654 h 914798"/>
                <a:gd name="connsiteX98" fmla="*/ 2463369 w 9144000"/>
                <a:gd name="connsiteY98" fmla="*/ 810202 h 914798"/>
                <a:gd name="connsiteX99" fmla="*/ 2409575 w 9144000"/>
                <a:gd name="connsiteY99" fmla="*/ 882654 h 914798"/>
                <a:gd name="connsiteX100" fmla="*/ 2294881 w 9144000"/>
                <a:gd name="connsiteY100" fmla="*/ 882654 h 914798"/>
                <a:gd name="connsiteX101" fmla="*/ 2241087 w 9144000"/>
                <a:gd name="connsiteY101" fmla="*/ 810202 h 914798"/>
                <a:gd name="connsiteX102" fmla="*/ 2187293 w 9144000"/>
                <a:gd name="connsiteY102" fmla="*/ 882654 h 914798"/>
                <a:gd name="connsiteX103" fmla="*/ 2072600 w 9144000"/>
                <a:gd name="connsiteY103" fmla="*/ 882654 h 914798"/>
                <a:gd name="connsiteX104" fmla="*/ 2018805 w 9144000"/>
                <a:gd name="connsiteY104" fmla="*/ 810202 h 914798"/>
                <a:gd name="connsiteX105" fmla="*/ 1966026 w 9144000"/>
                <a:gd name="connsiteY105" fmla="*/ 882654 h 914798"/>
                <a:gd name="connsiteX106" fmla="*/ 1850318 w 9144000"/>
                <a:gd name="connsiteY106" fmla="*/ 882654 h 914798"/>
                <a:gd name="connsiteX107" fmla="*/ 1797539 w 9144000"/>
                <a:gd name="connsiteY107" fmla="*/ 810202 h 914798"/>
                <a:gd name="connsiteX108" fmla="*/ 1743744 w 9144000"/>
                <a:gd name="connsiteY108" fmla="*/ 882654 h 914798"/>
                <a:gd name="connsiteX109" fmla="*/ 1629051 w 9144000"/>
                <a:gd name="connsiteY109" fmla="*/ 882654 h 914798"/>
                <a:gd name="connsiteX110" fmla="*/ 1575257 w 9144000"/>
                <a:gd name="connsiteY110" fmla="*/ 810202 h 914798"/>
                <a:gd name="connsiteX111" fmla="*/ 1521463 w 9144000"/>
                <a:gd name="connsiteY111" fmla="*/ 882654 h 914798"/>
                <a:gd name="connsiteX112" fmla="*/ 1406769 w 9144000"/>
                <a:gd name="connsiteY112" fmla="*/ 882654 h 914798"/>
                <a:gd name="connsiteX113" fmla="*/ 1352975 w 9144000"/>
                <a:gd name="connsiteY113" fmla="*/ 810202 h 914798"/>
                <a:gd name="connsiteX114" fmla="*/ 1299181 w 9144000"/>
                <a:gd name="connsiteY114" fmla="*/ 882654 h 914798"/>
                <a:gd name="connsiteX115" fmla="*/ 1184488 w 9144000"/>
                <a:gd name="connsiteY115" fmla="*/ 882654 h 914798"/>
                <a:gd name="connsiteX116" fmla="*/ 1130693 w 9144000"/>
                <a:gd name="connsiteY116" fmla="*/ 810202 h 914798"/>
                <a:gd name="connsiteX117" fmla="*/ 1077914 w 9144000"/>
                <a:gd name="connsiteY117" fmla="*/ 882654 h 914798"/>
                <a:gd name="connsiteX118" fmla="*/ 962206 w 9144000"/>
                <a:gd name="connsiteY118" fmla="*/ 882654 h 914798"/>
                <a:gd name="connsiteX119" fmla="*/ 909427 w 9144000"/>
                <a:gd name="connsiteY119" fmla="*/ 810202 h 914798"/>
                <a:gd name="connsiteX120" fmla="*/ 855633 w 9144000"/>
                <a:gd name="connsiteY120" fmla="*/ 882654 h 914798"/>
                <a:gd name="connsiteX121" fmla="*/ 740939 w 9144000"/>
                <a:gd name="connsiteY121" fmla="*/ 882654 h 914798"/>
                <a:gd name="connsiteX122" fmla="*/ 687145 w 9144000"/>
                <a:gd name="connsiteY122" fmla="*/ 810202 h 914798"/>
                <a:gd name="connsiteX123" fmla="*/ 633351 w 9144000"/>
                <a:gd name="connsiteY123" fmla="*/ 882654 h 914798"/>
                <a:gd name="connsiteX124" fmla="*/ 518658 w 9144000"/>
                <a:gd name="connsiteY124" fmla="*/ 882654 h 914798"/>
                <a:gd name="connsiteX125" fmla="*/ 464863 w 9144000"/>
                <a:gd name="connsiteY125" fmla="*/ 810202 h 914798"/>
                <a:gd name="connsiteX126" fmla="*/ 412084 w 9144000"/>
                <a:gd name="connsiteY126" fmla="*/ 882654 h 914798"/>
                <a:gd name="connsiteX127" fmla="*/ 296376 w 9144000"/>
                <a:gd name="connsiteY127" fmla="*/ 882654 h 914798"/>
                <a:gd name="connsiteX128" fmla="*/ 243597 w 9144000"/>
                <a:gd name="connsiteY128" fmla="*/ 810202 h 914798"/>
                <a:gd name="connsiteX129" fmla="*/ 189802 w 9144000"/>
                <a:gd name="connsiteY129" fmla="*/ 882654 h 914798"/>
                <a:gd name="connsiteX130" fmla="*/ 75109 w 9144000"/>
                <a:gd name="connsiteY130" fmla="*/ 882654 h 914798"/>
                <a:gd name="connsiteX131" fmla="*/ 14210 w 9144000"/>
                <a:gd name="connsiteY131" fmla="*/ 799997 h 914798"/>
                <a:gd name="connsiteX132" fmla="*/ 0 w 9144000"/>
                <a:gd name="connsiteY132" fmla="*/ 764281 h 914798"/>
                <a:gd name="connsiteX133" fmla="*/ 0 w 9144000"/>
                <a:gd name="connsiteY133" fmla="*/ 696915 h 914798"/>
                <a:gd name="connsiteX134" fmla="*/ 0 w 9144000"/>
                <a:gd name="connsiteY134" fmla="*/ 684213 h 914798"/>
                <a:gd name="connsiteX135" fmla="*/ 0 w 9144000"/>
                <a:gd name="connsiteY135" fmla="*/ 646291 h 914798"/>
                <a:gd name="connsiteX136" fmla="*/ 0 w 9144000"/>
                <a:gd name="connsiteY136" fmla="*/ 610017 h 914798"/>
                <a:gd name="connsiteX137" fmla="*/ 0 w 9144000"/>
                <a:gd name="connsiteY137" fmla="*/ 585701 h 914798"/>
                <a:gd name="connsiteX138" fmla="*/ 0 w 9144000"/>
                <a:gd name="connsiteY138" fmla="*/ 570953 h 914798"/>
                <a:gd name="connsiteX139" fmla="*/ 0 w 9144000"/>
                <a:gd name="connsiteY139" fmla="*/ 563379 h 914798"/>
                <a:gd name="connsiteX140" fmla="*/ 0 w 9144000"/>
                <a:gd name="connsiteY140" fmla="*/ 560190 h 914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</a:cxnLst>
              <a:rect l="l" t="t" r="r" b="b"/>
              <a:pathLst>
                <a:path w="9144000" h="914798">
                  <a:moveTo>
                    <a:pt x="0" y="0"/>
                  </a:moveTo>
                  <a:lnTo>
                    <a:pt x="9144000" y="0"/>
                  </a:lnTo>
                  <a:lnTo>
                    <a:pt x="9144000" y="560190"/>
                  </a:lnTo>
                  <a:lnTo>
                    <a:pt x="9144000" y="627556"/>
                  </a:lnTo>
                  <a:lnTo>
                    <a:pt x="9144000" y="678180"/>
                  </a:lnTo>
                  <a:lnTo>
                    <a:pt x="9144000" y="684213"/>
                  </a:lnTo>
                  <a:lnTo>
                    <a:pt x="9144000" y="714454"/>
                  </a:lnTo>
                  <a:cubicBezTo>
                    <a:pt x="9144000" y="764281"/>
                    <a:pt x="9144000" y="764281"/>
                    <a:pt x="9144000" y="764281"/>
                  </a:cubicBezTo>
                  <a:cubicBezTo>
                    <a:pt x="9144000" y="775506"/>
                    <a:pt x="9139940" y="787752"/>
                    <a:pt x="9129790" y="799997"/>
                  </a:cubicBezTo>
                  <a:cubicBezTo>
                    <a:pt x="9069906" y="882654"/>
                    <a:pt x="9069906" y="882654"/>
                    <a:pt x="9069906" y="882654"/>
                  </a:cubicBezTo>
                  <a:cubicBezTo>
                    <a:pt x="9037427" y="925513"/>
                    <a:pt x="8985662" y="925513"/>
                    <a:pt x="8954198" y="882654"/>
                  </a:cubicBezTo>
                  <a:cubicBezTo>
                    <a:pt x="8901419" y="810202"/>
                    <a:pt x="8901419" y="810202"/>
                    <a:pt x="8901419" y="810202"/>
                  </a:cubicBezTo>
                  <a:cubicBezTo>
                    <a:pt x="8847624" y="882654"/>
                    <a:pt x="8847624" y="882654"/>
                    <a:pt x="8847624" y="882654"/>
                  </a:cubicBezTo>
                  <a:cubicBezTo>
                    <a:pt x="8816160" y="925513"/>
                    <a:pt x="8764396" y="925513"/>
                    <a:pt x="8732931" y="882654"/>
                  </a:cubicBezTo>
                  <a:cubicBezTo>
                    <a:pt x="8679137" y="810202"/>
                    <a:pt x="8679137" y="810202"/>
                    <a:pt x="8679137" y="810202"/>
                  </a:cubicBezTo>
                  <a:cubicBezTo>
                    <a:pt x="8625343" y="882654"/>
                    <a:pt x="8625343" y="882654"/>
                    <a:pt x="8625343" y="882654"/>
                  </a:cubicBezTo>
                  <a:cubicBezTo>
                    <a:pt x="8593878" y="925513"/>
                    <a:pt x="8542114" y="925513"/>
                    <a:pt x="8510649" y="882654"/>
                  </a:cubicBezTo>
                  <a:cubicBezTo>
                    <a:pt x="8456855" y="810202"/>
                    <a:pt x="8456855" y="810202"/>
                    <a:pt x="8456855" y="810202"/>
                  </a:cubicBezTo>
                  <a:cubicBezTo>
                    <a:pt x="8403061" y="882654"/>
                    <a:pt x="8403061" y="882654"/>
                    <a:pt x="8403061" y="882654"/>
                  </a:cubicBezTo>
                  <a:cubicBezTo>
                    <a:pt x="8371597" y="925513"/>
                    <a:pt x="8319832" y="925513"/>
                    <a:pt x="8288368" y="882654"/>
                  </a:cubicBezTo>
                  <a:cubicBezTo>
                    <a:pt x="8234574" y="810202"/>
                    <a:pt x="8234574" y="810202"/>
                    <a:pt x="8234574" y="810202"/>
                  </a:cubicBezTo>
                  <a:cubicBezTo>
                    <a:pt x="8181794" y="882654"/>
                    <a:pt x="8181794" y="882654"/>
                    <a:pt x="8181794" y="882654"/>
                  </a:cubicBezTo>
                  <a:cubicBezTo>
                    <a:pt x="8150330" y="925513"/>
                    <a:pt x="8098566" y="925513"/>
                    <a:pt x="8066086" y="882654"/>
                  </a:cubicBezTo>
                  <a:cubicBezTo>
                    <a:pt x="8013307" y="810202"/>
                    <a:pt x="8013307" y="810202"/>
                    <a:pt x="8013307" y="810202"/>
                  </a:cubicBezTo>
                  <a:cubicBezTo>
                    <a:pt x="7959513" y="882654"/>
                    <a:pt x="7959513" y="882654"/>
                    <a:pt x="7959513" y="882654"/>
                  </a:cubicBezTo>
                  <a:cubicBezTo>
                    <a:pt x="7928048" y="925513"/>
                    <a:pt x="7876284" y="925513"/>
                    <a:pt x="7844819" y="882654"/>
                  </a:cubicBezTo>
                  <a:cubicBezTo>
                    <a:pt x="7791025" y="810202"/>
                    <a:pt x="7791025" y="810202"/>
                    <a:pt x="7791025" y="810202"/>
                  </a:cubicBezTo>
                  <a:cubicBezTo>
                    <a:pt x="7737231" y="882654"/>
                    <a:pt x="7737231" y="882654"/>
                    <a:pt x="7737231" y="882654"/>
                  </a:cubicBezTo>
                  <a:cubicBezTo>
                    <a:pt x="7705766" y="925513"/>
                    <a:pt x="7654002" y="925513"/>
                    <a:pt x="7622538" y="882654"/>
                  </a:cubicBezTo>
                  <a:cubicBezTo>
                    <a:pt x="7568744" y="810202"/>
                    <a:pt x="7568744" y="810202"/>
                    <a:pt x="7568744" y="810202"/>
                  </a:cubicBezTo>
                  <a:cubicBezTo>
                    <a:pt x="7515964" y="882654"/>
                    <a:pt x="7515964" y="882654"/>
                    <a:pt x="7515964" y="882654"/>
                  </a:cubicBezTo>
                  <a:cubicBezTo>
                    <a:pt x="7483485" y="925513"/>
                    <a:pt x="7431721" y="925513"/>
                    <a:pt x="7400256" y="882654"/>
                  </a:cubicBezTo>
                  <a:cubicBezTo>
                    <a:pt x="7347477" y="810202"/>
                    <a:pt x="7347477" y="810202"/>
                    <a:pt x="7347477" y="810202"/>
                  </a:cubicBezTo>
                  <a:cubicBezTo>
                    <a:pt x="7293683" y="882654"/>
                    <a:pt x="7293683" y="882654"/>
                    <a:pt x="7293683" y="882654"/>
                  </a:cubicBezTo>
                  <a:cubicBezTo>
                    <a:pt x="7262218" y="925513"/>
                    <a:pt x="7210454" y="925513"/>
                    <a:pt x="7178989" y="882654"/>
                  </a:cubicBezTo>
                  <a:cubicBezTo>
                    <a:pt x="7125195" y="810202"/>
                    <a:pt x="7125195" y="810202"/>
                    <a:pt x="7125195" y="810202"/>
                  </a:cubicBezTo>
                  <a:cubicBezTo>
                    <a:pt x="7071401" y="882654"/>
                    <a:pt x="7071401" y="882654"/>
                    <a:pt x="7071401" y="882654"/>
                  </a:cubicBezTo>
                  <a:cubicBezTo>
                    <a:pt x="7039936" y="925513"/>
                    <a:pt x="6988172" y="925513"/>
                    <a:pt x="6956708" y="882654"/>
                  </a:cubicBezTo>
                  <a:cubicBezTo>
                    <a:pt x="6902913" y="810202"/>
                    <a:pt x="6902913" y="810202"/>
                    <a:pt x="6902913" y="810202"/>
                  </a:cubicBezTo>
                  <a:cubicBezTo>
                    <a:pt x="6849119" y="882654"/>
                    <a:pt x="6849119" y="882654"/>
                    <a:pt x="6849119" y="882654"/>
                  </a:cubicBezTo>
                  <a:cubicBezTo>
                    <a:pt x="6817655" y="925513"/>
                    <a:pt x="6765890" y="925513"/>
                    <a:pt x="6734426" y="882654"/>
                  </a:cubicBezTo>
                  <a:cubicBezTo>
                    <a:pt x="6680632" y="810202"/>
                    <a:pt x="6680632" y="810202"/>
                    <a:pt x="6680632" y="810202"/>
                  </a:cubicBezTo>
                  <a:cubicBezTo>
                    <a:pt x="6627852" y="882654"/>
                    <a:pt x="6627852" y="882654"/>
                    <a:pt x="6627852" y="882654"/>
                  </a:cubicBezTo>
                  <a:cubicBezTo>
                    <a:pt x="6596388" y="925513"/>
                    <a:pt x="6544624" y="925513"/>
                    <a:pt x="6512144" y="882654"/>
                  </a:cubicBezTo>
                  <a:cubicBezTo>
                    <a:pt x="6459365" y="810202"/>
                    <a:pt x="6459365" y="810202"/>
                    <a:pt x="6459365" y="810202"/>
                  </a:cubicBezTo>
                  <a:cubicBezTo>
                    <a:pt x="6405571" y="882654"/>
                    <a:pt x="6405571" y="882654"/>
                    <a:pt x="6405571" y="882654"/>
                  </a:cubicBezTo>
                  <a:cubicBezTo>
                    <a:pt x="6374106" y="925513"/>
                    <a:pt x="6322342" y="925513"/>
                    <a:pt x="6290877" y="882654"/>
                  </a:cubicBezTo>
                  <a:cubicBezTo>
                    <a:pt x="6237083" y="810202"/>
                    <a:pt x="6237083" y="810202"/>
                    <a:pt x="6237083" y="810202"/>
                  </a:cubicBezTo>
                  <a:cubicBezTo>
                    <a:pt x="6183289" y="882654"/>
                    <a:pt x="6183289" y="882654"/>
                    <a:pt x="6183289" y="882654"/>
                  </a:cubicBezTo>
                  <a:cubicBezTo>
                    <a:pt x="6151824" y="925513"/>
                    <a:pt x="6100060" y="925513"/>
                    <a:pt x="6068596" y="882654"/>
                  </a:cubicBezTo>
                  <a:cubicBezTo>
                    <a:pt x="6014801" y="810202"/>
                    <a:pt x="6014801" y="810202"/>
                    <a:pt x="6014801" y="810202"/>
                  </a:cubicBezTo>
                  <a:cubicBezTo>
                    <a:pt x="5962022" y="882654"/>
                    <a:pt x="5962022" y="882654"/>
                    <a:pt x="5962022" y="882654"/>
                  </a:cubicBezTo>
                  <a:cubicBezTo>
                    <a:pt x="5929543" y="925513"/>
                    <a:pt x="5877778" y="925513"/>
                    <a:pt x="5846314" y="882654"/>
                  </a:cubicBezTo>
                  <a:cubicBezTo>
                    <a:pt x="5793535" y="810202"/>
                    <a:pt x="5793535" y="810202"/>
                    <a:pt x="5793535" y="810202"/>
                  </a:cubicBezTo>
                  <a:cubicBezTo>
                    <a:pt x="5739741" y="882654"/>
                    <a:pt x="5739741" y="882654"/>
                    <a:pt x="5739741" y="882654"/>
                  </a:cubicBezTo>
                  <a:cubicBezTo>
                    <a:pt x="5708276" y="925513"/>
                    <a:pt x="5656512" y="925513"/>
                    <a:pt x="5624032" y="882654"/>
                  </a:cubicBezTo>
                  <a:cubicBezTo>
                    <a:pt x="5571253" y="810202"/>
                    <a:pt x="5571253" y="810202"/>
                    <a:pt x="5571253" y="810202"/>
                  </a:cubicBezTo>
                  <a:cubicBezTo>
                    <a:pt x="5517459" y="882654"/>
                    <a:pt x="5517459" y="882654"/>
                    <a:pt x="5517459" y="882654"/>
                  </a:cubicBezTo>
                  <a:cubicBezTo>
                    <a:pt x="5485994" y="925513"/>
                    <a:pt x="5434230" y="925513"/>
                    <a:pt x="5402765" y="882654"/>
                  </a:cubicBezTo>
                  <a:cubicBezTo>
                    <a:pt x="5348971" y="810202"/>
                    <a:pt x="5348971" y="810202"/>
                    <a:pt x="5348971" y="810202"/>
                  </a:cubicBezTo>
                  <a:cubicBezTo>
                    <a:pt x="5295177" y="882654"/>
                    <a:pt x="5295177" y="882654"/>
                    <a:pt x="5295177" y="882654"/>
                  </a:cubicBezTo>
                  <a:cubicBezTo>
                    <a:pt x="5263713" y="925513"/>
                    <a:pt x="5211948" y="925513"/>
                    <a:pt x="5180484" y="882654"/>
                  </a:cubicBezTo>
                  <a:cubicBezTo>
                    <a:pt x="5126690" y="810202"/>
                    <a:pt x="5126690" y="810202"/>
                    <a:pt x="5126690" y="810202"/>
                  </a:cubicBezTo>
                  <a:cubicBezTo>
                    <a:pt x="5073910" y="882654"/>
                    <a:pt x="5073910" y="882654"/>
                    <a:pt x="5073910" y="882654"/>
                  </a:cubicBezTo>
                  <a:cubicBezTo>
                    <a:pt x="5042446" y="925513"/>
                    <a:pt x="4990682" y="925513"/>
                    <a:pt x="4958202" y="882654"/>
                  </a:cubicBezTo>
                  <a:cubicBezTo>
                    <a:pt x="4905423" y="810202"/>
                    <a:pt x="4905423" y="810202"/>
                    <a:pt x="4905423" y="810202"/>
                  </a:cubicBezTo>
                  <a:cubicBezTo>
                    <a:pt x="4851629" y="882654"/>
                    <a:pt x="4851629" y="882654"/>
                    <a:pt x="4851629" y="882654"/>
                  </a:cubicBezTo>
                  <a:cubicBezTo>
                    <a:pt x="4820164" y="925513"/>
                    <a:pt x="4768400" y="925513"/>
                    <a:pt x="4736935" y="882654"/>
                  </a:cubicBezTo>
                  <a:cubicBezTo>
                    <a:pt x="4683141" y="810202"/>
                    <a:pt x="4683141" y="810202"/>
                    <a:pt x="4683141" y="810202"/>
                  </a:cubicBezTo>
                  <a:cubicBezTo>
                    <a:pt x="4629347" y="882654"/>
                    <a:pt x="4629347" y="882654"/>
                    <a:pt x="4629347" y="882654"/>
                  </a:cubicBezTo>
                  <a:cubicBezTo>
                    <a:pt x="4597882" y="925513"/>
                    <a:pt x="4546118" y="925513"/>
                    <a:pt x="4514654" y="882654"/>
                  </a:cubicBezTo>
                  <a:cubicBezTo>
                    <a:pt x="4460859" y="810202"/>
                    <a:pt x="4460859" y="810202"/>
                    <a:pt x="4460859" y="810202"/>
                  </a:cubicBezTo>
                  <a:cubicBezTo>
                    <a:pt x="4408080" y="882654"/>
                    <a:pt x="4408080" y="882654"/>
                    <a:pt x="4408080" y="882654"/>
                  </a:cubicBezTo>
                  <a:cubicBezTo>
                    <a:pt x="4375601" y="925513"/>
                    <a:pt x="4323836" y="925513"/>
                    <a:pt x="4292372" y="882654"/>
                  </a:cubicBezTo>
                  <a:cubicBezTo>
                    <a:pt x="4238578" y="810202"/>
                    <a:pt x="4238578" y="810202"/>
                    <a:pt x="4238578" y="810202"/>
                  </a:cubicBezTo>
                  <a:cubicBezTo>
                    <a:pt x="4185798" y="882654"/>
                    <a:pt x="4185798" y="882654"/>
                    <a:pt x="4185798" y="882654"/>
                  </a:cubicBezTo>
                  <a:cubicBezTo>
                    <a:pt x="4154334" y="925513"/>
                    <a:pt x="4102570" y="925513"/>
                    <a:pt x="4070090" y="882654"/>
                  </a:cubicBezTo>
                  <a:cubicBezTo>
                    <a:pt x="4017311" y="810202"/>
                    <a:pt x="4017311" y="810202"/>
                    <a:pt x="4017311" y="810202"/>
                  </a:cubicBezTo>
                  <a:cubicBezTo>
                    <a:pt x="3963517" y="882654"/>
                    <a:pt x="3963517" y="882654"/>
                    <a:pt x="3963517" y="882654"/>
                  </a:cubicBezTo>
                  <a:cubicBezTo>
                    <a:pt x="3932052" y="925513"/>
                    <a:pt x="3880288" y="925513"/>
                    <a:pt x="3848824" y="882654"/>
                  </a:cubicBezTo>
                  <a:cubicBezTo>
                    <a:pt x="3795029" y="810202"/>
                    <a:pt x="3795029" y="810202"/>
                    <a:pt x="3795029" y="810202"/>
                  </a:cubicBezTo>
                  <a:cubicBezTo>
                    <a:pt x="3741235" y="882654"/>
                    <a:pt x="3741235" y="882654"/>
                    <a:pt x="3741235" y="882654"/>
                  </a:cubicBezTo>
                  <a:cubicBezTo>
                    <a:pt x="3709771" y="925513"/>
                    <a:pt x="3658006" y="925513"/>
                    <a:pt x="3626542" y="882654"/>
                  </a:cubicBezTo>
                  <a:cubicBezTo>
                    <a:pt x="3572748" y="810202"/>
                    <a:pt x="3572748" y="810202"/>
                    <a:pt x="3572748" y="810202"/>
                  </a:cubicBezTo>
                  <a:cubicBezTo>
                    <a:pt x="3519968" y="882654"/>
                    <a:pt x="3519968" y="882654"/>
                    <a:pt x="3519968" y="882654"/>
                  </a:cubicBezTo>
                  <a:cubicBezTo>
                    <a:pt x="3487489" y="925513"/>
                    <a:pt x="3435725" y="925513"/>
                    <a:pt x="3404260" y="882654"/>
                  </a:cubicBezTo>
                  <a:cubicBezTo>
                    <a:pt x="3351481" y="810202"/>
                    <a:pt x="3351481" y="810202"/>
                    <a:pt x="3351481" y="810202"/>
                  </a:cubicBezTo>
                  <a:cubicBezTo>
                    <a:pt x="3297686" y="882654"/>
                    <a:pt x="3297686" y="882654"/>
                    <a:pt x="3297686" y="882654"/>
                  </a:cubicBezTo>
                  <a:cubicBezTo>
                    <a:pt x="3266222" y="925513"/>
                    <a:pt x="3214458" y="925513"/>
                    <a:pt x="3182993" y="882654"/>
                  </a:cubicBezTo>
                  <a:cubicBezTo>
                    <a:pt x="3129199" y="810202"/>
                    <a:pt x="3129199" y="810202"/>
                    <a:pt x="3129199" y="810202"/>
                  </a:cubicBezTo>
                  <a:cubicBezTo>
                    <a:pt x="3075405" y="882654"/>
                    <a:pt x="3075405" y="882654"/>
                    <a:pt x="3075405" y="882654"/>
                  </a:cubicBezTo>
                  <a:cubicBezTo>
                    <a:pt x="3043940" y="925513"/>
                    <a:pt x="2992176" y="925513"/>
                    <a:pt x="2960711" y="882654"/>
                  </a:cubicBezTo>
                  <a:cubicBezTo>
                    <a:pt x="2906917" y="810202"/>
                    <a:pt x="2906917" y="810202"/>
                    <a:pt x="2906917" y="810202"/>
                  </a:cubicBezTo>
                  <a:cubicBezTo>
                    <a:pt x="2854138" y="882654"/>
                    <a:pt x="2854138" y="882654"/>
                    <a:pt x="2854138" y="882654"/>
                  </a:cubicBezTo>
                  <a:cubicBezTo>
                    <a:pt x="2821658" y="925513"/>
                    <a:pt x="2769894" y="925513"/>
                    <a:pt x="2738430" y="882654"/>
                  </a:cubicBezTo>
                  <a:cubicBezTo>
                    <a:pt x="2684636" y="810202"/>
                    <a:pt x="2684636" y="810202"/>
                    <a:pt x="2684636" y="810202"/>
                  </a:cubicBezTo>
                  <a:cubicBezTo>
                    <a:pt x="2631857" y="882654"/>
                    <a:pt x="2631857" y="882654"/>
                    <a:pt x="2631857" y="882654"/>
                  </a:cubicBezTo>
                  <a:cubicBezTo>
                    <a:pt x="2600392" y="925513"/>
                    <a:pt x="2548627" y="925513"/>
                    <a:pt x="2516148" y="882654"/>
                  </a:cubicBezTo>
                  <a:cubicBezTo>
                    <a:pt x="2463369" y="810202"/>
                    <a:pt x="2463369" y="810202"/>
                    <a:pt x="2463369" y="810202"/>
                  </a:cubicBezTo>
                  <a:cubicBezTo>
                    <a:pt x="2409575" y="882654"/>
                    <a:pt x="2409575" y="882654"/>
                    <a:pt x="2409575" y="882654"/>
                  </a:cubicBezTo>
                  <a:cubicBezTo>
                    <a:pt x="2378110" y="925513"/>
                    <a:pt x="2326346" y="925513"/>
                    <a:pt x="2294881" y="882654"/>
                  </a:cubicBezTo>
                  <a:cubicBezTo>
                    <a:pt x="2241087" y="810202"/>
                    <a:pt x="2241087" y="810202"/>
                    <a:pt x="2241087" y="810202"/>
                  </a:cubicBezTo>
                  <a:cubicBezTo>
                    <a:pt x="2187293" y="882654"/>
                    <a:pt x="2187293" y="882654"/>
                    <a:pt x="2187293" y="882654"/>
                  </a:cubicBezTo>
                  <a:cubicBezTo>
                    <a:pt x="2155829" y="925513"/>
                    <a:pt x="2104064" y="925513"/>
                    <a:pt x="2072600" y="882654"/>
                  </a:cubicBezTo>
                  <a:cubicBezTo>
                    <a:pt x="2018805" y="810202"/>
                    <a:pt x="2018805" y="810202"/>
                    <a:pt x="2018805" y="810202"/>
                  </a:cubicBezTo>
                  <a:cubicBezTo>
                    <a:pt x="1966026" y="882654"/>
                    <a:pt x="1966026" y="882654"/>
                    <a:pt x="1966026" y="882654"/>
                  </a:cubicBezTo>
                  <a:cubicBezTo>
                    <a:pt x="1933547" y="925513"/>
                    <a:pt x="1881783" y="925513"/>
                    <a:pt x="1850318" y="882654"/>
                  </a:cubicBezTo>
                  <a:cubicBezTo>
                    <a:pt x="1797539" y="810202"/>
                    <a:pt x="1797539" y="810202"/>
                    <a:pt x="1797539" y="810202"/>
                  </a:cubicBezTo>
                  <a:cubicBezTo>
                    <a:pt x="1743744" y="882654"/>
                    <a:pt x="1743744" y="882654"/>
                    <a:pt x="1743744" y="882654"/>
                  </a:cubicBezTo>
                  <a:cubicBezTo>
                    <a:pt x="1712280" y="925513"/>
                    <a:pt x="1660516" y="925513"/>
                    <a:pt x="1629051" y="882654"/>
                  </a:cubicBezTo>
                  <a:cubicBezTo>
                    <a:pt x="1575257" y="810202"/>
                    <a:pt x="1575257" y="810202"/>
                    <a:pt x="1575257" y="810202"/>
                  </a:cubicBezTo>
                  <a:cubicBezTo>
                    <a:pt x="1521463" y="882654"/>
                    <a:pt x="1521463" y="882654"/>
                    <a:pt x="1521463" y="882654"/>
                  </a:cubicBezTo>
                  <a:cubicBezTo>
                    <a:pt x="1489998" y="925513"/>
                    <a:pt x="1438234" y="925513"/>
                    <a:pt x="1406769" y="882654"/>
                  </a:cubicBezTo>
                  <a:cubicBezTo>
                    <a:pt x="1352975" y="810202"/>
                    <a:pt x="1352975" y="810202"/>
                    <a:pt x="1352975" y="810202"/>
                  </a:cubicBezTo>
                  <a:cubicBezTo>
                    <a:pt x="1299181" y="882654"/>
                    <a:pt x="1299181" y="882654"/>
                    <a:pt x="1299181" y="882654"/>
                  </a:cubicBezTo>
                  <a:cubicBezTo>
                    <a:pt x="1267716" y="925513"/>
                    <a:pt x="1215952" y="925513"/>
                    <a:pt x="1184488" y="882654"/>
                  </a:cubicBezTo>
                  <a:cubicBezTo>
                    <a:pt x="1130693" y="810202"/>
                    <a:pt x="1130693" y="810202"/>
                    <a:pt x="1130693" y="810202"/>
                  </a:cubicBezTo>
                  <a:cubicBezTo>
                    <a:pt x="1077914" y="882654"/>
                    <a:pt x="1077914" y="882654"/>
                    <a:pt x="1077914" y="882654"/>
                  </a:cubicBezTo>
                  <a:cubicBezTo>
                    <a:pt x="1046450" y="925513"/>
                    <a:pt x="994686" y="925513"/>
                    <a:pt x="962206" y="882654"/>
                  </a:cubicBezTo>
                  <a:cubicBezTo>
                    <a:pt x="909427" y="810202"/>
                    <a:pt x="909427" y="810202"/>
                    <a:pt x="909427" y="810202"/>
                  </a:cubicBezTo>
                  <a:cubicBezTo>
                    <a:pt x="855633" y="882654"/>
                    <a:pt x="855633" y="882654"/>
                    <a:pt x="855633" y="882654"/>
                  </a:cubicBezTo>
                  <a:cubicBezTo>
                    <a:pt x="824168" y="925513"/>
                    <a:pt x="772404" y="925513"/>
                    <a:pt x="740939" y="882654"/>
                  </a:cubicBezTo>
                  <a:cubicBezTo>
                    <a:pt x="687145" y="810202"/>
                    <a:pt x="687145" y="810202"/>
                    <a:pt x="687145" y="810202"/>
                  </a:cubicBezTo>
                  <a:cubicBezTo>
                    <a:pt x="633351" y="882654"/>
                    <a:pt x="633351" y="882654"/>
                    <a:pt x="633351" y="882654"/>
                  </a:cubicBezTo>
                  <a:cubicBezTo>
                    <a:pt x="601886" y="925513"/>
                    <a:pt x="550122" y="925513"/>
                    <a:pt x="518658" y="882654"/>
                  </a:cubicBezTo>
                  <a:cubicBezTo>
                    <a:pt x="464863" y="810202"/>
                    <a:pt x="464863" y="810202"/>
                    <a:pt x="464863" y="810202"/>
                  </a:cubicBezTo>
                  <a:cubicBezTo>
                    <a:pt x="412084" y="882654"/>
                    <a:pt x="412084" y="882654"/>
                    <a:pt x="412084" y="882654"/>
                  </a:cubicBezTo>
                  <a:cubicBezTo>
                    <a:pt x="379605" y="925513"/>
                    <a:pt x="327840" y="925513"/>
                    <a:pt x="296376" y="882654"/>
                  </a:cubicBezTo>
                  <a:cubicBezTo>
                    <a:pt x="243597" y="810202"/>
                    <a:pt x="243597" y="810202"/>
                    <a:pt x="243597" y="810202"/>
                  </a:cubicBezTo>
                  <a:cubicBezTo>
                    <a:pt x="189802" y="882654"/>
                    <a:pt x="189802" y="882654"/>
                    <a:pt x="189802" y="882654"/>
                  </a:cubicBezTo>
                  <a:cubicBezTo>
                    <a:pt x="158338" y="925513"/>
                    <a:pt x="106574" y="925513"/>
                    <a:pt x="75109" y="882654"/>
                  </a:cubicBezTo>
                  <a:cubicBezTo>
                    <a:pt x="14210" y="799997"/>
                    <a:pt x="14210" y="799997"/>
                    <a:pt x="14210" y="799997"/>
                  </a:cubicBezTo>
                  <a:cubicBezTo>
                    <a:pt x="4060" y="787752"/>
                    <a:pt x="0" y="775506"/>
                    <a:pt x="0" y="764281"/>
                  </a:cubicBezTo>
                  <a:cubicBezTo>
                    <a:pt x="0" y="738770"/>
                    <a:pt x="0" y="716447"/>
                    <a:pt x="0" y="696915"/>
                  </a:cubicBezTo>
                  <a:lnTo>
                    <a:pt x="0" y="684213"/>
                  </a:lnTo>
                  <a:lnTo>
                    <a:pt x="0" y="646291"/>
                  </a:lnTo>
                  <a:lnTo>
                    <a:pt x="0" y="610017"/>
                  </a:lnTo>
                  <a:lnTo>
                    <a:pt x="0" y="585701"/>
                  </a:lnTo>
                  <a:lnTo>
                    <a:pt x="0" y="570953"/>
                  </a:lnTo>
                  <a:lnTo>
                    <a:pt x="0" y="563379"/>
                  </a:lnTo>
                  <a:lnTo>
                    <a:pt x="0" y="560190"/>
                  </a:lnTo>
                  <a:close/>
                </a:path>
              </a:pathLst>
            </a:custGeom>
            <a:solidFill>
              <a:srgbClr val="F8C2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" name="자유형 14"/>
            <p:cNvSpPr/>
            <p:nvPr/>
          </p:nvSpPr>
          <p:spPr>
            <a:xfrm>
              <a:off x="0" y="6740190"/>
              <a:ext cx="9144000" cy="1025511"/>
            </a:xfrm>
            <a:custGeom>
              <a:avLst/>
              <a:gdLst>
                <a:gd name="connsiteX0" fmla="*/ 0 w 9144000"/>
                <a:gd name="connsiteY0" fmla="*/ 0 h 5077229"/>
                <a:gd name="connsiteX1" fmla="*/ 9144000 w 9144000"/>
                <a:gd name="connsiteY1" fmla="*/ 0 h 5077229"/>
                <a:gd name="connsiteX2" fmla="*/ 9144000 w 9144000"/>
                <a:gd name="connsiteY2" fmla="*/ 4722813 h 5077229"/>
                <a:gd name="connsiteX3" fmla="*/ 9144000 w 9144000"/>
                <a:gd name="connsiteY3" fmla="*/ 4790143 h 5077229"/>
                <a:gd name="connsiteX4" fmla="*/ 9144000 w 9144000"/>
                <a:gd name="connsiteY4" fmla="*/ 4840739 h 5077229"/>
                <a:gd name="connsiteX5" fmla="*/ 9144000 w 9144000"/>
                <a:gd name="connsiteY5" fmla="*/ 4846638 h 5077229"/>
                <a:gd name="connsiteX6" fmla="*/ 9144000 w 9144000"/>
                <a:gd name="connsiteY6" fmla="*/ 4876994 h 5077229"/>
                <a:gd name="connsiteX7" fmla="*/ 9144000 w 9144000"/>
                <a:gd name="connsiteY7" fmla="*/ 4926794 h 5077229"/>
                <a:gd name="connsiteX8" fmla="*/ 9129790 w 9144000"/>
                <a:gd name="connsiteY8" fmla="*/ 4962490 h 5077229"/>
                <a:gd name="connsiteX9" fmla="*/ 9069906 w 9144000"/>
                <a:gd name="connsiteY9" fmla="*/ 5045102 h 5077229"/>
                <a:gd name="connsiteX10" fmla="*/ 8954198 w 9144000"/>
                <a:gd name="connsiteY10" fmla="*/ 5045102 h 5077229"/>
                <a:gd name="connsiteX11" fmla="*/ 8901419 w 9144000"/>
                <a:gd name="connsiteY11" fmla="*/ 4972689 h 5077229"/>
                <a:gd name="connsiteX12" fmla="*/ 8847624 w 9144000"/>
                <a:gd name="connsiteY12" fmla="*/ 5045102 h 5077229"/>
                <a:gd name="connsiteX13" fmla="*/ 8732931 w 9144000"/>
                <a:gd name="connsiteY13" fmla="*/ 5045102 h 5077229"/>
                <a:gd name="connsiteX14" fmla="*/ 8679137 w 9144000"/>
                <a:gd name="connsiteY14" fmla="*/ 4972689 h 5077229"/>
                <a:gd name="connsiteX15" fmla="*/ 8625343 w 9144000"/>
                <a:gd name="connsiteY15" fmla="*/ 5045102 h 5077229"/>
                <a:gd name="connsiteX16" fmla="*/ 8510649 w 9144000"/>
                <a:gd name="connsiteY16" fmla="*/ 5045102 h 5077229"/>
                <a:gd name="connsiteX17" fmla="*/ 8456855 w 9144000"/>
                <a:gd name="connsiteY17" fmla="*/ 4972689 h 5077229"/>
                <a:gd name="connsiteX18" fmla="*/ 8403061 w 9144000"/>
                <a:gd name="connsiteY18" fmla="*/ 5045102 h 5077229"/>
                <a:gd name="connsiteX19" fmla="*/ 8288368 w 9144000"/>
                <a:gd name="connsiteY19" fmla="*/ 5045102 h 5077229"/>
                <a:gd name="connsiteX20" fmla="*/ 8234574 w 9144000"/>
                <a:gd name="connsiteY20" fmla="*/ 4972689 h 5077229"/>
                <a:gd name="connsiteX21" fmla="*/ 8181794 w 9144000"/>
                <a:gd name="connsiteY21" fmla="*/ 5045102 h 5077229"/>
                <a:gd name="connsiteX22" fmla="*/ 8066086 w 9144000"/>
                <a:gd name="connsiteY22" fmla="*/ 5045102 h 5077229"/>
                <a:gd name="connsiteX23" fmla="*/ 8013307 w 9144000"/>
                <a:gd name="connsiteY23" fmla="*/ 4972689 h 5077229"/>
                <a:gd name="connsiteX24" fmla="*/ 7959513 w 9144000"/>
                <a:gd name="connsiteY24" fmla="*/ 5045102 h 5077229"/>
                <a:gd name="connsiteX25" fmla="*/ 7844819 w 9144000"/>
                <a:gd name="connsiteY25" fmla="*/ 5045102 h 5077229"/>
                <a:gd name="connsiteX26" fmla="*/ 7791025 w 9144000"/>
                <a:gd name="connsiteY26" fmla="*/ 4972689 h 5077229"/>
                <a:gd name="connsiteX27" fmla="*/ 7737231 w 9144000"/>
                <a:gd name="connsiteY27" fmla="*/ 5045102 h 5077229"/>
                <a:gd name="connsiteX28" fmla="*/ 7622538 w 9144000"/>
                <a:gd name="connsiteY28" fmla="*/ 5045102 h 5077229"/>
                <a:gd name="connsiteX29" fmla="*/ 7568744 w 9144000"/>
                <a:gd name="connsiteY29" fmla="*/ 4972689 h 5077229"/>
                <a:gd name="connsiteX30" fmla="*/ 7515964 w 9144000"/>
                <a:gd name="connsiteY30" fmla="*/ 5045102 h 5077229"/>
                <a:gd name="connsiteX31" fmla="*/ 7400256 w 9144000"/>
                <a:gd name="connsiteY31" fmla="*/ 5045102 h 5077229"/>
                <a:gd name="connsiteX32" fmla="*/ 7347477 w 9144000"/>
                <a:gd name="connsiteY32" fmla="*/ 4972689 h 5077229"/>
                <a:gd name="connsiteX33" fmla="*/ 7293683 w 9144000"/>
                <a:gd name="connsiteY33" fmla="*/ 5045102 h 5077229"/>
                <a:gd name="connsiteX34" fmla="*/ 7178989 w 9144000"/>
                <a:gd name="connsiteY34" fmla="*/ 5045102 h 5077229"/>
                <a:gd name="connsiteX35" fmla="*/ 7125195 w 9144000"/>
                <a:gd name="connsiteY35" fmla="*/ 4972689 h 5077229"/>
                <a:gd name="connsiteX36" fmla="*/ 7071401 w 9144000"/>
                <a:gd name="connsiteY36" fmla="*/ 5045102 h 5077229"/>
                <a:gd name="connsiteX37" fmla="*/ 6956708 w 9144000"/>
                <a:gd name="connsiteY37" fmla="*/ 5045102 h 5077229"/>
                <a:gd name="connsiteX38" fmla="*/ 6902913 w 9144000"/>
                <a:gd name="connsiteY38" fmla="*/ 4972689 h 5077229"/>
                <a:gd name="connsiteX39" fmla="*/ 6849119 w 9144000"/>
                <a:gd name="connsiteY39" fmla="*/ 5045102 h 5077229"/>
                <a:gd name="connsiteX40" fmla="*/ 6734426 w 9144000"/>
                <a:gd name="connsiteY40" fmla="*/ 5045102 h 5077229"/>
                <a:gd name="connsiteX41" fmla="*/ 6680632 w 9144000"/>
                <a:gd name="connsiteY41" fmla="*/ 4972689 h 5077229"/>
                <a:gd name="connsiteX42" fmla="*/ 6627852 w 9144000"/>
                <a:gd name="connsiteY42" fmla="*/ 5045102 h 5077229"/>
                <a:gd name="connsiteX43" fmla="*/ 6512144 w 9144000"/>
                <a:gd name="connsiteY43" fmla="*/ 5045102 h 5077229"/>
                <a:gd name="connsiteX44" fmla="*/ 6459365 w 9144000"/>
                <a:gd name="connsiteY44" fmla="*/ 4972689 h 5077229"/>
                <a:gd name="connsiteX45" fmla="*/ 6405571 w 9144000"/>
                <a:gd name="connsiteY45" fmla="*/ 5045102 h 5077229"/>
                <a:gd name="connsiteX46" fmla="*/ 6290877 w 9144000"/>
                <a:gd name="connsiteY46" fmla="*/ 5045102 h 5077229"/>
                <a:gd name="connsiteX47" fmla="*/ 6237083 w 9144000"/>
                <a:gd name="connsiteY47" fmla="*/ 4972689 h 5077229"/>
                <a:gd name="connsiteX48" fmla="*/ 6183289 w 9144000"/>
                <a:gd name="connsiteY48" fmla="*/ 5045102 h 5077229"/>
                <a:gd name="connsiteX49" fmla="*/ 6068596 w 9144000"/>
                <a:gd name="connsiteY49" fmla="*/ 5045102 h 5077229"/>
                <a:gd name="connsiteX50" fmla="*/ 6014801 w 9144000"/>
                <a:gd name="connsiteY50" fmla="*/ 4972689 h 5077229"/>
                <a:gd name="connsiteX51" fmla="*/ 5962022 w 9144000"/>
                <a:gd name="connsiteY51" fmla="*/ 5045102 h 5077229"/>
                <a:gd name="connsiteX52" fmla="*/ 5846314 w 9144000"/>
                <a:gd name="connsiteY52" fmla="*/ 5045102 h 5077229"/>
                <a:gd name="connsiteX53" fmla="*/ 5793535 w 9144000"/>
                <a:gd name="connsiteY53" fmla="*/ 4972689 h 5077229"/>
                <a:gd name="connsiteX54" fmla="*/ 5739741 w 9144000"/>
                <a:gd name="connsiteY54" fmla="*/ 5045102 h 5077229"/>
                <a:gd name="connsiteX55" fmla="*/ 5624032 w 9144000"/>
                <a:gd name="connsiteY55" fmla="*/ 5045102 h 5077229"/>
                <a:gd name="connsiteX56" fmla="*/ 5571253 w 9144000"/>
                <a:gd name="connsiteY56" fmla="*/ 4972689 h 5077229"/>
                <a:gd name="connsiteX57" fmla="*/ 5517459 w 9144000"/>
                <a:gd name="connsiteY57" fmla="*/ 5045102 h 5077229"/>
                <a:gd name="connsiteX58" fmla="*/ 5402765 w 9144000"/>
                <a:gd name="connsiteY58" fmla="*/ 5045102 h 5077229"/>
                <a:gd name="connsiteX59" fmla="*/ 5348971 w 9144000"/>
                <a:gd name="connsiteY59" fmla="*/ 4972689 h 5077229"/>
                <a:gd name="connsiteX60" fmla="*/ 5295177 w 9144000"/>
                <a:gd name="connsiteY60" fmla="*/ 5045102 h 5077229"/>
                <a:gd name="connsiteX61" fmla="*/ 5180484 w 9144000"/>
                <a:gd name="connsiteY61" fmla="*/ 5045102 h 5077229"/>
                <a:gd name="connsiteX62" fmla="*/ 5126690 w 9144000"/>
                <a:gd name="connsiteY62" fmla="*/ 4972689 h 5077229"/>
                <a:gd name="connsiteX63" fmla="*/ 5073910 w 9144000"/>
                <a:gd name="connsiteY63" fmla="*/ 5045102 h 5077229"/>
                <a:gd name="connsiteX64" fmla="*/ 4958202 w 9144000"/>
                <a:gd name="connsiteY64" fmla="*/ 5045102 h 5077229"/>
                <a:gd name="connsiteX65" fmla="*/ 4905423 w 9144000"/>
                <a:gd name="connsiteY65" fmla="*/ 4972689 h 5077229"/>
                <a:gd name="connsiteX66" fmla="*/ 4851629 w 9144000"/>
                <a:gd name="connsiteY66" fmla="*/ 5045102 h 5077229"/>
                <a:gd name="connsiteX67" fmla="*/ 4736935 w 9144000"/>
                <a:gd name="connsiteY67" fmla="*/ 5045102 h 5077229"/>
                <a:gd name="connsiteX68" fmla="*/ 4683141 w 9144000"/>
                <a:gd name="connsiteY68" fmla="*/ 4972689 h 5077229"/>
                <a:gd name="connsiteX69" fmla="*/ 4629347 w 9144000"/>
                <a:gd name="connsiteY69" fmla="*/ 5045102 h 5077229"/>
                <a:gd name="connsiteX70" fmla="*/ 4514654 w 9144000"/>
                <a:gd name="connsiteY70" fmla="*/ 5045102 h 5077229"/>
                <a:gd name="connsiteX71" fmla="*/ 4460859 w 9144000"/>
                <a:gd name="connsiteY71" fmla="*/ 4972689 h 5077229"/>
                <a:gd name="connsiteX72" fmla="*/ 4408080 w 9144000"/>
                <a:gd name="connsiteY72" fmla="*/ 5045102 h 5077229"/>
                <a:gd name="connsiteX73" fmla="*/ 4292372 w 9144000"/>
                <a:gd name="connsiteY73" fmla="*/ 5045102 h 5077229"/>
                <a:gd name="connsiteX74" fmla="*/ 4238578 w 9144000"/>
                <a:gd name="connsiteY74" fmla="*/ 4972689 h 5077229"/>
                <a:gd name="connsiteX75" fmla="*/ 4185798 w 9144000"/>
                <a:gd name="connsiteY75" fmla="*/ 5045102 h 5077229"/>
                <a:gd name="connsiteX76" fmla="*/ 4070090 w 9144000"/>
                <a:gd name="connsiteY76" fmla="*/ 5045102 h 5077229"/>
                <a:gd name="connsiteX77" fmla="*/ 4017311 w 9144000"/>
                <a:gd name="connsiteY77" fmla="*/ 4972689 h 5077229"/>
                <a:gd name="connsiteX78" fmla="*/ 3963517 w 9144000"/>
                <a:gd name="connsiteY78" fmla="*/ 5045102 h 5077229"/>
                <a:gd name="connsiteX79" fmla="*/ 3848824 w 9144000"/>
                <a:gd name="connsiteY79" fmla="*/ 5045102 h 5077229"/>
                <a:gd name="connsiteX80" fmla="*/ 3795029 w 9144000"/>
                <a:gd name="connsiteY80" fmla="*/ 4972689 h 5077229"/>
                <a:gd name="connsiteX81" fmla="*/ 3741235 w 9144000"/>
                <a:gd name="connsiteY81" fmla="*/ 5045102 h 5077229"/>
                <a:gd name="connsiteX82" fmla="*/ 3626542 w 9144000"/>
                <a:gd name="connsiteY82" fmla="*/ 5045102 h 5077229"/>
                <a:gd name="connsiteX83" fmla="*/ 3572748 w 9144000"/>
                <a:gd name="connsiteY83" fmla="*/ 4972689 h 5077229"/>
                <a:gd name="connsiteX84" fmla="*/ 3519968 w 9144000"/>
                <a:gd name="connsiteY84" fmla="*/ 5045102 h 5077229"/>
                <a:gd name="connsiteX85" fmla="*/ 3404260 w 9144000"/>
                <a:gd name="connsiteY85" fmla="*/ 5045102 h 5077229"/>
                <a:gd name="connsiteX86" fmla="*/ 3351481 w 9144000"/>
                <a:gd name="connsiteY86" fmla="*/ 4972689 h 5077229"/>
                <a:gd name="connsiteX87" fmla="*/ 3297686 w 9144000"/>
                <a:gd name="connsiteY87" fmla="*/ 5045102 h 5077229"/>
                <a:gd name="connsiteX88" fmla="*/ 3182993 w 9144000"/>
                <a:gd name="connsiteY88" fmla="*/ 5045102 h 5077229"/>
                <a:gd name="connsiteX89" fmla="*/ 3129199 w 9144000"/>
                <a:gd name="connsiteY89" fmla="*/ 4972689 h 5077229"/>
                <a:gd name="connsiteX90" fmla="*/ 3075405 w 9144000"/>
                <a:gd name="connsiteY90" fmla="*/ 5045102 h 5077229"/>
                <a:gd name="connsiteX91" fmla="*/ 2960711 w 9144000"/>
                <a:gd name="connsiteY91" fmla="*/ 5045102 h 5077229"/>
                <a:gd name="connsiteX92" fmla="*/ 2906917 w 9144000"/>
                <a:gd name="connsiteY92" fmla="*/ 4972689 h 5077229"/>
                <a:gd name="connsiteX93" fmla="*/ 2854138 w 9144000"/>
                <a:gd name="connsiteY93" fmla="*/ 5045102 h 5077229"/>
                <a:gd name="connsiteX94" fmla="*/ 2738430 w 9144000"/>
                <a:gd name="connsiteY94" fmla="*/ 5045102 h 5077229"/>
                <a:gd name="connsiteX95" fmla="*/ 2684636 w 9144000"/>
                <a:gd name="connsiteY95" fmla="*/ 4972689 h 5077229"/>
                <a:gd name="connsiteX96" fmla="*/ 2631857 w 9144000"/>
                <a:gd name="connsiteY96" fmla="*/ 5045102 h 5077229"/>
                <a:gd name="connsiteX97" fmla="*/ 2516148 w 9144000"/>
                <a:gd name="connsiteY97" fmla="*/ 5045102 h 5077229"/>
                <a:gd name="connsiteX98" fmla="*/ 2463369 w 9144000"/>
                <a:gd name="connsiteY98" fmla="*/ 4972689 h 5077229"/>
                <a:gd name="connsiteX99" fmla="*/ 2409575 w 9144000"/>
                <a:gd name="connsiteY99" fmla="*/ 5045102 h 5077229"/>
                <a:gd name="connsiteX100" fmla="*/ 2294881 w 9144000"/>
                <a:gd name="connsiteY100" fmla="*/ 5045102 h 5077229"/>
                <a:gd name="connsiteX101" fmla="*/ 2241087 w 9144000"/>
                <a:gd name="connsiteY101" fmla="*/ 4972689 h 5077229"/>
                <a:gd name="connsiteX102" fmla="*/ 2187293 w 9144000"/>
                <a:gd name="connsiteY102" fmla="*/ 5045102 h 5077229"/>
                <a:gd name="connsiteX103" fmla="*/ 2072600 w 9144000"/>
                <a:gd name="connsiteY103" fmla="*/ 5045102 h 5077229"/>
                <a:gd name="connsiteX104" fmla="*/ 2018805 w 9144000"/>
                <a:gd name="connsiteY104" fmla="*/ 4972689 h 5077229"/>
                <a:gd name="connsiteX105" fmla="*/ 1966026 w 9144000"/>
                <a:gd name="connsiteY105" fmla="*/ 5045102 h 5077229"/>
                <a:gd name="connsiteX106" fmla="*/ 1850318 w 9144000"/>
                <a:gd name="connsiteY106" fmla="*/ 5045102 h 5077229"/>
                <a:gd name="connsiteX107" fmla="*/ 1797539 w 9144000"/>
                <a:gd name="connsiteY107" fmla="*/ 4972689 h 5077229"/>
                <a:gd name="connsiteX108" fmla="*/ 1743744 w 9144000"/>
                <a:gd name="connsiteY108" fmla="*/ 5045102 h 5077229"/>
                <a:gd name="connsiteX109" fmla="*/ 1629051 w 9144000"/>
                <a:gd name="connsiteY109" fmla="*/ 5045102 h 5077229"/>
                <a:gd name="connsiteX110" fmla="*/ 1575257 w 9144000"/>
                <a:gd name="connsiteY110" fmla="*/ 4972689 h 5077229"/>
                <a:gd name="connsiteX111" fmla="*/ 1521463 w 9144000"/>
                <a:gd name="connsiteY111" fmla="*/ 5045102 h 5077229"/>
                <a:gd name="connsiteX112" fmla="*/ 1406769 w 9144000"/>
                <a:gd name="connsiteY112" fmla="*/ 5045102 h 5077229"/>
                <a:gd name="connsiteX113" fmla="*/ 1352975 w 9144000"/>
                <a:gd name="connsiteY113" fmla="*/ 4972689 h 5077229"/>
                <a:gd name="connsiteX114" fmla="*/ 1299181 w 9144000"/>
                <a:gd name="connsiteY114" fmla="*/ 5045102 h 5077229"/>
                <a:gd name="connsiteX115" fmla="*/ 1184488 w 9144000"/>
                <a:gd name="connsiteY115" fmla="*/ 5045102 h 5077229"/>
                <a:gd name="connsiteX116" fmla="*/ 1130693 w 9144000"/>
                <a:gd name="connsiteY116" fmla="*/ 4972689 h 5077229"/>
                <a:gd name="connsiteX117" fmla="*/ 1077914 w 9144000"/>
                <a:gd name="connsiteY117" fmla="*/ 5045102 h 5077229"/>
                <a:gd name="connsiteX118" fmla="*/ 962206 w 9144000"/>
                <a:gd name="connsiteY118" fmla="*/ 5045102 h 5077229"/>
                <a:gd name="connsiteX119" fmla="*/ 909427 w 9144000"/>
                <a:gd name="connsiteY119" fmla="*/ 4972689 h 5077229"/>
                <a:gd name="connsiteX120" fmla="*/ 855633 w 9144000"/>
                <a:gd name="connsiteY120" fmla="*/ 5045102 h 5077229"/>
                <a:gd name="connsiteX121" fmla="*/ 740939 w 9144000"/>
                <a:gd name="connsiteY121" fmla="*/ 5045102 h 5077229"/>
                <a:gd name="connsiteX122" fmla="*/ 687145 w 9144000"/>
                <a:gd name="connsiteY122" fmla="*/ 4972689 h 5077229"/>
                <a:gd name="connsiteX123" fmla="*/ 633351 w 9144000"/>
                <a:gd name="connsiteY123" fmla="*/ 5045102 h 5077229"/>
                <a:gd name="connsiteX124" fmla="*/ 518658 w 9144000"/>
                <a:gd name="connsiteY124" fmla="*/ 5045102 h 5077229"/>
                <a:gd name="connsiteX125" fmla="*/ 464863 w 9144000"/>
                <a:gd name="connsiteY125" fmla="*/ 4972689 h 5077229"/>
                <a:gd name="connsiteX126" fmla="*/ 412084 w 9144000"/>
                <a:gd name="connsiteY126" fmla="*/ 5045102 h 5077229"/>
                <a:gd name="connsiteX127" fmla="*/ 296376 w 9144000"/>
                <a:gd name="connsiteY127" fmla="*/ 5045102 h 5077229"/>
                <a:gd name="connsiteX128" fmla="*/ 243597 w 9144000"/>
                <a:gd name="connsiteY128" fmla="*/ 4972689 h 5077229"/>
                <a:gd name="connsiteX129" fmla="*/ 189802 w 9144000"/>
                <a:gd name="connsiteY129" fmla="*/ 5045102 h 5077229"/>
                <a:gd name="connsiteX130" fmla="*/ 75109 w 9144000"/>
                <a:gd name="connsiteY130" fmla="*/ 5045102 h 5077229"/>
                <a:gd name="connsiteX131" fmla="*/ 14210 w 9144000"/>
                <a:gd name="connsiteY131" fmla="*/ 4962490 h 5077229"/>
                <a:gd name="connsiteX132" fmla="*/ 0 w 9144000"/>
                <a:gd name="connsiteY132" fmla="*/ 4926794 h 5077229"/>
                <a:gd name="connsiteX133" fmla="*/ 0 w 9144000"/>
                <a:gd name="connsiteY133" fmla="*/ 4859464 h 5077229"/>
                <a:gd name="connsiteX134" fmla="*/ 0 w 9144000"/>
                <a:gd name="connsiteY134" fmla="*/ 4846638 h 5077229"/>
                <a:gd name="connsiteX135" fmla="*/ 0 w 9144000"/>
                <a:gd name="connsiteY135" fmla="*/ 4808867 h 5077229"/>
                <a:gd name="connsiteX136" fmla="*/ 0 w 9144000"/>
                <a:gd name="connsiteY136" fmla="*/ 4772613 h 5077229"/>
                <a:gd name="connsiteX137" fmla="*/ 0 w 9144000"/>
                <a:gd name="connsiteY137" fmla="*/ 4748311 h 5077229"/>
                <a:gd name="connsiteX138" fmla="*/ 0 w 9144000"/>
                <a:gd name="connsiteY138" fmla="*/ 4733570 h 5077229"/>
                <a:gd name="connsiteX139" fmla="*/ 0 w 9144000"/>
                <a:gd name="connsiteY139" fmla="*/ 4726000 h 5077229"/>
                <a:gd name="connsiteX140" fmla="*/ 0 w 9144000"/>
                <a:gd name="connsiteY140" fmla="*/ 4722813 h 507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</a:cxnLst>
              <a:rect l="l" t="t" r="r" b="b"/>
              <a:pathLst>
                <a:path w="9144000" h="5077229">
                  <a:moveTo>
                    <a:pt x="0" y="0"/>
                  </a:moveTo>
                  <a:lnTo>
                    <a:pt x="9144000" y="0"/>
                  </a:lnTo>
                  <a:lnTo>
                    <a:pt x="9144000" y="4722813"/>
                  </a:lnTo>
                  <a:lnTo>
                    <a:pt x="9144000" y="4790143"/>
                  </a:lnTo>
                  <a:lnTo>
                    <a:pt x="9144000" y="4840739"/>
                  </a:lnTo>
                  <a:lnTo>
                    <a:pt x="9144000" y="4846638"/>
                  </a:lnTo>
                  <a:lnTo>
                    <a:pt x="9144000" y="4876994"/>
                  </a:lnTo>
                  <a:cubicBezTo>
                    <a:pt x="9144000" y="4926794"/>
                    <a:pt x="9144000" y="4926794"/>
                    <a:pt x="9144000" y="4926794"/>
                  </a:cubicBezTo>
                  <a:cubicBezTo>
                    <a:pt x="9144000" y="4938013"/>
                    <a:pt x="9139940" y="4950251"/>
                    <a:pt x="9129790" y="4962490"/>
                  </a:cubicBezTo>
                  <a:cubicBezTo>
                    <a:pt x="9069906" y="5045102"/>
                    <a:pt x="9069906" y="5045102"/>
                    <a:pt x="9069906" y="5045102"/>
                  </a:cubicBezTo>
                  <a:cubicBezTo>
                    <a:pt x="9037427" y="5087938"/>
                    <a:pt x="8985662" y="5087938"/>
                    <a:pt x="8954198" y="5045102"/>
                  </a:cubicBezTo>
                  <a:cubicBezTo>
                    <a:pt x="8901419" y="4972689"/>
                    <a:pt x="8901419" y="4972689"/>
                    <a:pt x="8901419" y="4972689"/>
                  </a:cubicBezTo>
                  <a:cubicBezTo>
                    <a:pt x="8847624" y="5045102"/>
                    <a:pt x="8847624" y="5045102"/>
                    <a:pt x="8847624" y="5045102"/>
                  </a:cubicBezTo>
                  <a:cubicBezTo>
                    <a:pt x="8816160" y="5087938"/>
                    <a:pt x="8764396" y="5087938"/>
                    <a:pt x="8732931" y="5045102"/>
                  </a:cubicBezTo>
                  <a:cubicBezTo>
                    <a:pt x="8679137" y="4972689"/>
                    <a:pt x="8679137" y="4972689"/>
                    <a:pt x="8679137" y="4972689"/>
                  </a:cubicBezTo>
                  <a:cubicBezTo>
                    <a:pt x="8625343" y="5045102"/>
                    <a:pt x="8625343" y="5045102"/>
                    <a:pt x="8625343" y="5045102"/>
                  </a:cubicBezTo>
                  <a:cubicBezTo>
                    <a:pt x="8593878" y="5087938"/>
                    <a:pt x="8542114" y="5087938"/>
                    <a:pt x="8510649" y="5045102"/>
                  </a:cubicBezTo>
                  <a:cubicBezTo>
                    <a:pt x="8456855" y="4972689"/>
                    <a:pt x="8456855" y="4972689"/>
                    <a:pt x="8456855" y="4972689"/>
                  </a:cubicBezTo>
                  <a:cubicBezTo>
                    <a:pt x="8403061" y="5045102"/>
                    <a:pt x="8403061" y="5045102"/>
                    <a:pt x="8403061" y="5045102"/>
                  </a:cubicBezTo>
                  <a:cubicBezTo>
                    <a:pt x="8371597" y="5087938"/>
                    <a:pt x="8319832" y="5087938"/>
                    <a:pt x="8288368" y="5045102"/>
                  </a:cubicBezTo>
                  <a:cubicBezTo>
                    <a:pt x="8234574" y="4972689"/>
                    <a:pt x="8234574" y="4972689"/>
                    <a:pt x="8234574" y="4972689"/>
                  </a:cubicBezTo>
                  <a:cubicBezTo>
                    <a:pt x="8181794" y="5045102"/>
                    <a:pt x="8181794" y="5045102"/>
                    <a:pt x="8181794" y="5045102"/>
                  </a:cubicBezTo>
                  <a:cubicBezTo>
                    <a:pt x="8150330" y="5087938"/>
                    <a:pt x="8098566" y="5087938"/>
                    <a:pt x="8066086" y="5045102"/>
                  </a:cubicBezTo>
                  <a:cubicBezTo>
                    <a:pt x="8013307" y="4972689"/>
                    <a:pt x="8013307" y="4972689"/>
                    <a:pt x="8013307" y="4972689"/>
                  </a:cubicBezTo>
                  <a:cubicBezTo>
                    <a:pt x="7959513" y="5045102"/>
                    <a:pt x="7959513" y="5045102"/>
                    <a:pt x="7959513" y="5045102"/>
                  </a:cubicBezTo>
                  <a:cubicBezTo>
                    <a:pt x="7928048" y="5087938"/>
                    <a:pt x="7876284" y="5087938"/>
                    <a:pt x="7844819" y="5045102"/>
                  </a:cubicBezTo>
                  <a:cubicBezTo>
                    <a:pt x="7791025" y="4972689"/>
                    <a:pt x="7791025" y="4972689"/>
                    <a:pt x="7791025" y="4972689"/>
                  </a:cubicBezTo>
                  <a:cubicBezTo>
                    <a:pt x="7737231" y="5045102"/>
                    <a:pt x="7737231" y="5045102"/>
                    <a:pt x="7737231" y="5045102"/>
                  </a:cubicBezTo>
                  <a:cubicBezTo>
                    <a:pt x="7705766" y="5087938"/>
                    <a:pt x="7654002" y="5087938"/>
                    <a:pt x="7622538" y="5045102"/>
                  </a:cubicBezTo>
                  <a:cubicBezTo>
                    <a:pt x="7568744" y="4972689"/>
                    <a:pt x="7568744" y="4972689"/>
                    <a:pt x="7568744" y="4972689"/>
                  </a:cubicBezTo>
                  <a:cubicBezTo>
                    <a:pt x="7515964" y="5045102"/>
                    <a:pt x="7515964" y="5045102"/>
                    <a:pt x="7515964" y="5045102"/>
                  </a:cubicBezTo>
                  <a:cubicBezTo>
                    <a:pt x="7483485" y="5087938"/>
                    <a:pt x="7431721" y="5087938"/>
                    <a:pt x="7400256" y="5045102"/>
                  </a:cubicBezTo>
                  <a:cubicBezTo>
                    <a:pt x="7347477" y="4972689"/>
                    <a:pt x="7347477" y="4972689"/>
                    <a:pt x="7347477" y="4972689"/>
                  </a:cubicBezTo>
                  <a:cubicBezTo>
                    <a:pt x="7293683" y="5045102"/>
                    <a:pt x="7293683" y="5045102"/>
                    <a:pt x="7293683" y="5045102"/>
                  </a:cubicBezTo>
                  <a:cubicBezTo>
                    <a:pt x="7262218" y="5087938"/>
                    <a:pt x="7210454" y="5087938"/>
                    <a:pt x="7178989" y="5045102"/>
                  </a:cubicBezTo>
                  <a:cubicBezTo>
                    <a:pt x="7125195" y="4972689"/>
                    <a:pt x="7125195" y="4972689"/>
                    <a:pt x="7125195" y="4972689"/>
                  </a:cubicBezTo>
                  <a:cubicBezTo>
                    <a:pt x="7071401" y="5045102"/>
                    <a:pt x="7071401" y="5045102"/>
                    <a:pt x="7071401" y="5045102"/>
                  </a:cubicBezTo>
                  <a:cubicBezTo>
                    <a:pt x="7039936" y="5087938"/>
                    <a:pt x="6988172" y="5087938"/>
                    <a:pt x="6956708" y="5045102"/>
                  </a:cubicBezTo>
                  <a:cubicBezTo>
                    <a:pt x="6902913" y="4972689"/>
                    <a:pt x="6902913" y="4972689"/>
                    <a:pt x="6902913" y="4972689"/>
                  </a:cubicBezTo>
                  <a:cubicBezTo>
                    <a:pt x="6849119" y="5045102"/>
                    <a:pt x="6849119" y="5045102"/>
                    <a:pt x="6849119" y="5045102"/>
                  </a:cubicBezTo>
                  <a:cubicBezTo>
                    <a:pt x="6817655" y="5087938"/>
                    <a:pt x="6765890" y="5087938"/>
                    <a:pt x="6734426" y="5045102"/>
                  </a:cubicBezTo>
                  <a:cubicBezTo>
                    <a:pt x="6680632" y="4972689"/>
                    <a:pt x="6680632" y="4972689"/>
                    <a:pt x="6680632" y="4972689"/>
                  </a:cubicBezTo>
                  <a:cubicBezTo>
                    <a:pt x="6627852" y="5045102"/>
                    <a:pt x="6627852" y="5045102"/>
                    <a:pt x="6627852" y="5045102"/>
                  </a:cubicBezTo>
                  <a:cubicBezTo>
                    <a:pt x="6596388" y="5087938"/>
                    <a:pt x="6544624" y="5087938"/>
                    <a:pt x="6512144" y="5045102"/>
                  </a:cubicBezTo>
                  <a:cubicBezTo>
                    <a:pt x="6459365" y="4972689"/>
                    <a:pt x="6459365" y="4972689"/>
                    <a:pt x="6459365" y="4972689"/>
                  </a:cubicBezTo>
                  <a:cubicBezTo>
                    <a:pt x="6405571" y="5045102"/>
                    <a:pt x="6405571" y="5045102"/>
                    <a:pt x="6405571" y="5045102"/>
                  </a:cubicBezTo>
                  <a:cubicBezTo>
                    <a:pt x="6374106" y="5087938"/>
                    <a:pt x="6322342" y="5087938"/>
                    <a:pt x="6290877" y="5045102"/>
                  </a:cubicBezTo>
                  <a:cubicBezTo>
                    <a:pt x="6237083" y="4972689"/>
                    <a:pt x="6237083" y="4972689"/>
                    <a:pt x="6237083" y="4972689"/>
                  </a:cubicBezTo>
                  <a:cubicBezTo>
                    <a:pt x="6183289" y="5045102"/>
                    <a:pt x="6183289" y="5045102"/>
                    <a:pt x="6183289" y="5045102"/>
                  </a:cubicBezTo>
                  <a:cubicBezTo>
                    <a:pt x="6151824" y="5087938"/>
                    <a:pt x="6100060" y="5087938"/>
                    <a:pt x="6068596" y="5045102"/>
                  </a:cubicBezTo>
                  <a:cubicBezTo>
                    <a:pt x="6014801" y="4972689"/>
                    <a:pt x="6014801" y="4972689"/>
                    <a:pt x="6014801" y="4972689"/>
                  </a:cubicBezTo>
                  <a:cubicBezTo>
                    <a:pt x="5962022" y="5045102"/>
                    <a:pt x="5962022" y="5045102"/>
                    <a:pt x="5962022" y="5045102"/>
                  </a:cubicBezTo>
                  <a:cubicBezTo>
                    <a:pt x="5929543" y="5087938"/>
                    <a:pt x="5877778" y="5087938"/>
                    <a:pt x="5846314" y="5045102"/>
                  </a:cubicBezTo>
                  <a:cubicBezTo>
                    <a:pt x="5793535" y="4972689"/>
                    <a:pt x="5793535" y="4972689"/>
                    <a:pt x="5793535" y="4972689"/>
                  </a:cubicBezTo>
                  <a:cubicBezTo>
                    <a:pt x="5739741" y="5045102"/>
                    <a:pt x="5739741" y="5045102"/>
                    <a:pt x="5739741" y="5045102"/>
                  </a:cubicBezTo>
                  <a:cubicBezTo>
                    <a:pt x="5708276" y="5087938"/>
                    <a:pt x="5656512" y="5087938"/>
                    <a:pt x="5624032" y="5045102"/>
                  </a:cubicBezTo>
                  <a:cubicBezTo>
                    <a:pt x="5571253" y="4972689"/>
                    <a:pt x="5571253" y="4972689"/>
                    <a:pt x="5571253" y="4972689"/>
                  </a:cubicBezTo>
                  <a:cubicBezTo>
                    <a:pt x="5517459" y="5045102"/>
                    <a:pt x="5517459" y="5045102"/>
                    <a:pt x="5517459" y="5045102"/>
                  </a:cubicBezTo>
                  <a:cubicBezTo>
                    <a:pt x="5485994" y="5087938"/>
                    <a:pt x="5434230" y="5087938"/>
                    <a:pt x="5402765" y="5045102"/>
                  </a:cubicBezTo>
                  <a:cubicBezTo>
                    <a:pt x="5348971" y="4972689"/>
                    <a:pt x="5348971" y="4972689"/>
                    <a:pt x="5348971" y="4972689"/>
                  </a:cubicBezTo>
                  <a:cubicBezTo>
                    <a:pt x="5295177" y="5045102"/>
                    <a:pt x="5295177" y="5045102"/>
                    <a:pt x="5295177" y="5045102"/>
                  </a:cubicBezTo>
                  <a:cubicBezTo>
                    <a:pt x="5263713" y="5087938"/>
                    <a:pt x="5211948" y="5087938"/>
                    <a:pt x="5180484" y="5045102"/>
                  </a:cubicBezTo>
                  <a:cubicBezTo>
                    <a:pt x="5126690" y="4972689"/>
                    <a:pt x="5126690" y="4972689"/>
                    <a:pt x="5126690" y="4972689"/>
                  </a:cubicBezTo>
                  <a:cubicBezTo>
                    <a:pt x="5073910" y="5045102"/>
                    <a:pt x="5073910" y="5045102"/>
                    <a:pt x="5073910" y="5045102"/>
                  </a:cubicBezTo>
                  <a:cubicBezTo>
                    <a:pt x="5042446" y="5087938"/>
                    <a:pt x="4990682" y="5087938"/>
                    <a:pt x="4958202" y="5045102"/>
                  </a:cubicBezTo>
                  <a:cubicBezTo>
                    <a:pt x="4905423" y="4972689"/>
                    <a:pt x="4905423" y="4972689"/>
                    <a:pt x="4905423" y="4972689"/>
                  </a:cubicBezTo>
                  <a:cubicBezTo>
                    <a:pt x="4851629" y="5045102"/>
                    <a:pt x="4851629" y="5045102"/>
                    <a:pt x="4851629" y="5045102"/>
                  </a:cubicBezTo>
                  <a:cubicBezTo>
                    <a:pt x="4820164" y="5087938"/>
                    <a:pt x="4768400" y="5087938"/>
                    <a:pt x="4736935" y="5045102"/>
                  </a:cubicBezTo>
                  <a:cubicBezTo>
                    <a:pt x="4683141" y="4972689"/>
                    <a:pt x="4683141" y="4972689"/>
                    <a:pt x="4683141" y="4972689"/>
                  </a:cubicBezTo>
                  <a:cubicBezTo>
                    <a:pt x="4629347" y="5045102"/>
                    <a:pt x="4629347" y="5045102"/>
                    <a:pt x="4629347" y="5045102"/>
                  </a:cubicBezTo>
                  <a:cubicBezTo>
                    <a:pt x="4597882" y="5087938"/>
                    <a:pt x="4546118" y="5087938"/>
                    <a:pt x="4514654" y="5045102"/>
                  </a:cubicBezTo>
                  <a:cubicBezTo>
                    <a:pt x="4460859" y="4972689"/>
                    <a:pt x="4460859" y="4972689"/>
                    <a:pt x="4460859" y="4972689"/>
                  </a:cubicBezTo>
                  <a:cubicBezTo>
                    <a:pt x="4408080" y="5045102"/>
                    <a:pt x="4408080" y="5045102"/>
                    <a:pt x="4408080" y="5045102"/>
                  </a:cubicBezTo>
                  <a:cubicBezTo>
                    <a:pt x="4375601" y="5087938"/>
                    <a:pt x="4323836" y="5087938"/>
                    <a:pt x="4292372" y="5045102"/>
                  </a:cubicBezTo>
                  <a:cubicBezTo>
                    <a:pt x="4238578" y="4972689"/>
                    <a:pt x="4238578" y="4972689"/>
                    <a:pt x="4238578" y="4972689"/>
                  </a:cubicBezTo>
                  <a:cubicBezTo>
                    <a:pt x="4185798" y="5045102"/>
                    <a:pt x="4185798" y="5045102"/>
                    <a:pt x="4185798" y="5045102"/>
                  </a:cubicBezTo>
                  <a:cubicBezTo>
                    <a:pt x="4154334" y="5087938"/>
                    <a:pt x="4102570" y="5087938"/>
                    <a:pt x="4070090" y="5045102"/>
                  </a:cubicBezTo>
                  <a:cubicBezTo>
                    <a:pt x="4017311" y="4972689"/>
                    <a:pt x="4017311" y="4972689"/>
                    <a:pt x="4017311" y="4972689"/>
                  </a:cubicBezTo>
                  <a:cubicBezTo>
                    <a:pt x="3963517" y="5045102"/>
                    <a:pt x="3963517" y="5045102"/>
                    <a:pt x="3963517" y="5045102"/>
                  </a:cubicBezTo>
                  <a:cubicBezTo>
                    <a:pt x="3932052" y="5087938"/>
                    <a:pt x="3880288" y="5087938"/>
                    <a:pt x="3848824" y="5045102"/>
                  </a:cubicBezTo>
                  <a:cubicBezTo>
                    <a:pt x="3795029" y="4972689"/>
                    <a:pt x="3795029" y="4972689"/>
                    <a:pt x="3795029" y="4972689"/>
                  </a:cubicBezTo>
                  <a:cubicBezTo>
                    <a:pt x="3741235" y="5045102"/>
                    <a:pt x="3741235" y="5045102"/>
                    <a:pt x="3741235" y="5045102"/>
                  </a:cubicBezTo>
                  <a:cubicBezTo>
                    <a:pt x="3709771" y="5087938"/>
                    <a:pt x="3658006" y="5087938"/>
                    <a:pt x="3626542" y="5045102"/>
                  </a:cubicBezTo>
                  <a:cubicBezTo>
                    <a:pt x="3572748" y="4972689"/>
                    <a:pt x="3572748" y="4972689"/>
                    <a:pt x="3572748" y="4972689"/>
                  </a:cubicBezTo>
                  <a:cubicBezTo>
                    <a:pt x="3519968" y="5045102"/>
                    <a:pt x="3519968" y="5045102"/>
                    <a:pt x="3519968" y="5045102"/>
                  </a:cubicBezTo>
                  <a:cubicBezTo>
                    <a:pt x="3487489" y="5087938"/>
                    <a:pt x="3435725" y="5087938"/>
                    <a:pt x="3404260" y="5045102"/>
                  </a:cubicBezTo>
                  <a:cubicBezTo>
                    <a:pt x="3351481" y="4972689"/>
                    <a:pt x="3351481" y="4972689"/>
                    <a:pt x="3351481" y="4972689"/>
                  </a:cubicBezTo>
                  <a:cubicBezTo>
                    <a:pt x="3297686" y="5045102"/>
                    <a:pt x="3297686" y="5045102"/>
                    <a:pt x="3297686" y="5045102"/>
                  </a:cubicBezTo>
                  <a:cubicBezTo>
                    <a:pt x="3266222" y="5087938"/>
                    <a:pt x="3214458" y="5087938"/>
                    <a:pt x="3182993" y="5045102"/>
                  </a:cubicBezTo>
                  <a:cubicBezTo>
                    <a:pt x="3129199" y="4972689"/>
                    <a:pt x="3129199" y="4972689"/>
                    <a:pt x="3129199" y="4972689"/>
                  </a:cubicBezTo>
                  <a:cubicBezTo>
                    <a:pt x="3075405" y="5045102"/>
                    <a:pt x="3075405" y="5045102"/>
                    <a:pt x="3075405" y="5045102"/>
                  </a:cubicBezTo>
                  <a:cubicBezTo>
                    <a:pt x="3043940" y="5087938"/>
                    <a:pt x="2992176" y="5087938"/>
                    <a:pt x="2960711" y="5045102"/>
                  </a:cubicBezTo>
                  <a:cubicBezTo>
                    <a:pt x="2906917" y="4972689"/>
                    <a:pt x="2906917" y="4972689"/>
                    <a:pt x="2906917" y="4972689"/>
                  </a:cubicBezTo>
                  <a:cubicBezTo>
                    <a:pt x="2854138" y="5045102"/>
                    <a:pt x="2854138" y="5045102"/>
                    <a:pt x="2854138" y="5045102"/>
                  </a:cubicBezTo>
                  <a:cubicBezTo>
                    <a:pt x="2821658" y="5087938"/>
                    <a:pt x="2769894" y="5087938"/>
                    <a:pt x="2738430" y="5045102"/>
                  </a:cubicBezTo>
                  <a:cubicBezTo>
                    <a:pt x="2684636" y="4972689"/>
                    <a:pt x="2684636" y="4972689"/>
                    <a:pt x="2684636" y="4972689"/>
                  </a:cubicBezTo>
                  <a:cubicBezTo>
                    <a:pt x="2631857" y="5045102"/>
                    <a:pt x="2631857" y="5045102"/>
                    <a:pt x="2631857" y="5045102"/>
                  </a:cubicBezTo>
                  <a:cubicBezTo>
                    <a:pt x="2600392" y="5087938"/>
                    <a:pt x="2548627" y="5087938"/>
                    <a:pt x="2516148" y="5045102"/>
                  </a:cubicBezTo>
                  <a:cubicBezTo>
                    <a:pt x="2463369" y="4972689"/>
                    <a:pt x="2463369" y="4972689"/>
                    <a:pt x="2463369" y="4972689"/>
                  </a:cubicBezTo>
                  <a:cubicBezTo>
                    <a:pt x="2409575" y="5045102"/>
                    <a:pt x="2409575" y="5045102"/>
                    <a:pt x="2409575" y="5045102"/>
                  </a:cubicBezTo>
                  <a:cubicBezTo>
                    <a:pt x="2378110" y="5087938"/>
                    <a:pt x="2326346" y="5087938"/>
                    <a:pt x="2294881" y="5045102"/>
                  </a:cubicBezTo>
                  <a:cubicBezTo>
                    <a:pt x="2241087" y="4972689"/>
                    <a:pt x="2241087" y="4972689"/>
                    <a:pt x="2241087" y="4972689"/>
                  </a:cubicBezTo>
                  <a:cubicBezTo>
                    <a:pt x="2187293" y="5045102"/>
                    <a:pt x="2187293" y="5045102"/>
                    <a:pt x="2187293" y="5045102"/>
                  </a:cubicBezTo>
                  <a:cubicBezTo>
                    <a:pt x="2155829" y="5087938"/>
                    <a:pt x="2104064" y="5087938"/>
                    <a:pt x="2072600" y="5045102"/>
                  </a:cubicBezTo>
                  <a:cubicBezTo>
                    <a:pt x="2018805" y="4972689"/>
                    <a:pt x="2018805" y="4972689"/>
                    <a:pt x="2018805" y="4972689"/>
                  </a:cubicBezTo>
                  <a:cubicBezTo>
                    <a:pt x="1966026" y="5045102"/>
                    <a:pt x="1966026" y="5045102"/>
                    <a:pt x="1966026" y="5045102"/>
                  </a:cubicBezTo>
                  <a:cubicBezTo>
                    <a:pt x="1933547" y="5087938"/>
                    <a:pt x="1881783" y="5087938"/>
                    <a:pt x="1850318" y="5045102"/>
                  </a:cubicBezTo>
                  <a:cubicBezTo>
                    <a:pt x="1797539" y="4972689"/>
                    <a:pt x="1797539" y="4972689"/>
                    <a:pt x="1797539" y="4972689"/>
                  </a:cubicBezTo>
                  <a:cubicBezTo>
                    <a:pt x="1743744" y="5045102"/>
                    <a:pt x="1743744" y="5045102"/>
                    <a:pt x="1743744" y="5045102"/>
                  </a:cubicBezTo>
                  <a:cubicBezTo>
                    <a:pt x="1712280" y="5087938"/>
                    <a:pt x="1660516" y="5087938"/>
                    <a:pt x="1629051" y="5045102"/>
                  </a:cubicBezTo>
                  <a:cubicBezTo>
                    <a:pt x="1575257" y="4972689"/>
                    <a:pt x="1575257" y="4972689"/>
                    <a:pt x="1575257" y="4972689"/>
                  </a:cubicBezTo>
                  <a:cubicBezTo>
                    <a:pt x="1521463" y="5045102"/>
                    <a:pt x="1521463" y="5045102"/>
                    <a:pt x="1521463" y="5045102"/>
                  </a:cubicBezTo>
                  <a:cubicBezTo>
                    <a:pt x="1489998" y="5087938"/>
                    <a:pt x="1438234" y="5087938"/>
                    <a:pt x="1406769" y="5045102"/>
                  </a:cubicBezTo>
                  <a:cubicBezTo>
                    <a:pt x="1352975" y="4972689"/>
                    <a:pt x="1352975" y="4972689"/>
                    <a:pt x="1352975" y="4972689"/>
                  </a:cubicBezTo>
                  <a:cubicBezTo>
                    <a:pt x="1299181" y="5045102"/>
                    <a:pt x="1299181" y="5045102"/>
                    <a:pt x="1299181" y="5045102"/>
                  </a:cubicBezTo>
                  <a:cubicBezTo>
                    <a:pt x="1267716" y="5087938"/>
                    <a:pt x="1215952" y="5087938"/>
                    <a:pt x="1184488" y="5045102"/>
                  </a:cubicBezTo>
                  <a:cubicBezTo>
                    <a:pt x="1130693" y="4972689"/>
                    <a:pt x="1130693" y="4972689"/>
                    <a:pt x="1130693" y="4972689"/>
                  </a:cubicBezTo>
                  <a:cubicBezTo>
                    <a:pt x="1077914" y="5045102"/>
                    <a:pt x="1077914" y="5045102"/>
                    <a:pt x="1077914" y="5045102"/>
                  </a:cubicBezTo>
                  <a:cubicBezTo>
                    <a:pt x="1046450" y="5087938"/>
                    <a:pt x="994686" y="5087938"/>
                    <a:pt x="962206" y="5045102"/>
                  </a:cubicBezTo>
                  <a:cubicBezTo>
                    <a:pt x="909427" y="4972689"/>
                    <a:pt x="909427" y="4972689"/>
                    <a:pt x="909427" y="4972689"/>
                  </a:cubicBezTo>
                  <a:cubicBezTo>
                    <a:pt x="855633" y="5045102"/>
                    <a:pt x="855633" y="5045102"/>
                    <a:pt x="855633" y="5045102"/>
                  </a:cubicBezTo>
                  <a:cubicBezTo>
                    <a:pt x="824168" y="5087938"/>
                    <a:pt x="772404" y="5087938"/>
                    <a:pt x="740939" y="5045102"/>
                  </a:cubicBezTo>
                  <a:cubicBezTo>
                    <a:pt x="687145" y="4972689"/>
                    <a:pt x="687145" y="4972689"/>
                    <a:pt x="687145" y="4972689"/>
                  </a:cubicBezTo>
                  <a:cubicBezTo>
                    <a:pt x="633351" y="5045102"/>
                    <a:pt x="633351" y="5045102"/>
                    <a:pt x="633351" y="5045102"/>
                  </a:cubicBezTo>
                  <a:cubicBezTo>
                    <a:pt x="601886" y="5087938"/>
                    <a:pt x="550122" y="5087938"/>
                    <a:pt x="518658" y="5045102"/>
                  </a:cubicBezTo>
                  <a:cubicBezTo>
                    <a:pt x="464863" y="4972689"/>
                    <a:pt x="464863" y="4972689"/>
                    <a:pt x="464863" y="4972689"/>
                  </a:cubicBezTo>
                  <a:cubicBezTo>
                    <a:pt x="412084" y="5045102"/>
                    <a:pt x="412084" y="5045102"/>
                    <a:pt x="412084" y="5045102"/>
                  </a:cubicBezTo>
                  <a:cubicBezTo>
                    <a:pt x="379605" y="5087938"/>
                    <a:pt x="327840" y="5087938"/>
                    <a:pt x="296376" y="5045102"/>
                  </a:cubicBezTo>
                  <a:cubicBezTo>
                    <a:pt x="243597" y="4972689"/>
                    <a:pt x="243597" y="4972689"/>
                    <a:pt x="243597" y="4972689"/>
                  </a:cubicBezTo>
                  <a:cubicBezTo>
                    <a:pt x="189802" y="5045102"/>
                    <a:pt x="189802" y="5045102"/>
                    <a:pt x="189802" y="5045102"/>
                  </a:cubicBezTo>
                  <a:cubicBezTo>
                    <a:pt x="158338" y="5087938"/>
                    <a:pt x="106574" y="5087938"/>
                    <a:pt x="75109" y="5045102"/>
                  </a:cubicBezTo>
                  <a:cubicBezTo>
                    <a:pt x="14210" y="4962490"/>
                    <a:pt x="14210" y="4962490"/>
                    <a:pt x="14210" y="4962490"/>
                  </a:cubicBezTo>
                  <a:cubicBezTo>
                    <a:pt x="4060" y="4950251"/>
                    <a:pt x="0" y="4938013"/>
                    <a:pt x="0" y="4926794"/>
                  </a:cubicBezTo>
                  <a:cubicBezTo>
                    <a:pt x="0" y="4901296"/>
                    <a:pt x="0" y="4878986"/>
                    <a:pt x="0" y="4859464"/>
                  </a:cubicBezTo>
                  <a:lnTo>
                    <a:pt x="0" y="4846638"/>
                  </a:lnTo>
                  <a:lnTo>
                    <a:pt x="0" y="4808867"/>
                  </a:lnTo>
                  <a:lnTo>
                    <a:pt x="0" y="4772613"/>
                  </a:lnTo>
                  <a:lnTo>
                    <a:pt x="0" y="4748311"/>
                  </a:lnTo>
                  <a:lnTo>
                    <a:pt x="0" y="4733570"/>
                  </a:lnTo>
                  <a:lnTo>
                    <a:pt x="0" y="4726000"/>
                  </a:lnTo>
                  <a:lnTo>
                    <a:pt x="0" y="4722813"/>
                  </a:lnTo>
                  <a:close/>
                </a:path>
              </a:pathLst>
            </a:custGeom>
            <a:solidFill>
              <a:srgbClr val="F8C2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349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rgbClr val="F8C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0496" y="1176480"/>
            <a:ext cx="545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000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1346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시각화</a:t>
            </a:r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851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rgbClr val="F8C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0496" y="1176480"/>
            <a:ext cx="545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000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1346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시각화</a:t>
            </a:r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853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>
            <a:spLocks/>
          </p:cNvSpPr>
          <p:nvPr/>
        </p:nvSpPr>
        <p:spPr bwMode="auto">
          <a:xfrm rot="16200000" flipV="1">
            <a:off x="-2008132" y="2008132"/>
            <a:ext cx="6858000" cy="2841738"/>
          </a:xfrm>
          <a:custGeom>
            <a:avLst/>
            <a:gdLst>
              <a:gd name="T0" fmla="*/ 6858000 w 6858003"/>
              <a:gd name="T1" fmla="*/ 230322 h 2886212"/>
              <a:gd name="T2" fmla="*/ 6857999 w 6858003"/>
              <a:gd name="T3" fmla="*/ 60912 h 2886212"/>
              <a:gd name="T4" fmla="*/ 6836652 w 6858003"/>
              <a:gd name="T5" fmla="*/ 32125 h 2886212"/>
              <a:gd name="T6" fmla="*/ 6668472 w 6858003"/>
              <a:gd name="T7" fmla="*/ 104535 h 2886212"/>
              <a:gd name="T8" fmla="*/ 6500291 w 6858003"/>
              <a:gd name="T9" fmla="*/ 32125 h 2886212"/>
              <a:gd name="T10" fmla="*/ 6393911 w 6858003"/>
              <a:gd name="T11" fmla="*/ 32125 h 2886212"/>
              <a:gd name="T12" fmla="*/ 6225730 w 6858003"/>
              <a:gd name="T13" fmla="*/ 104535 h 2886212"/>
              <a:gd name="T14" fmla="*/ 6057550 w 6858003"/>
              <a:gd name="T15" fmla="*/ 32125 h 2886212"/>
              <a:gd name="T16" fmla="*/ 5951170 w 6858003"/>
              <a:gd name="T17" fmla="*/ 32125 h 2886212"/>
              <a:gd name="T18" fmla="*/ 5782989 w 6858003"/>
              <a:gd name="T19" fmla="*/ 104535 h 2886212"/>
              <a:gd name="T20" fmla="*/ 5613796 w 6858003"/>
              <a:gd name="T21" fmla="*/ 32125 h 2886212"/>
              <a:gd name="T22" fmla="*/ 5507417 w 6858003"/>
              <a:gd name="T23" fmla="*/ 32125 h 2886212"/>
              <a:gd name="T24" fmla="*/ 5339236 w 6858003"/>
              <a:gd name="T25" fmla="*/ 104535 h 2886212"/>
              <a:gd name="T26" fmla="*/ 5171055 w 6858003"/>
              <a:gd name="T27" fmla="*/ 32125 h 2886212"/>
              <a:gd name="T28" fmla="*/ 5064675 w 6858003"/>
              <a:gd name="T29" fmla="*/ 32125 h 2886212"/>
              <a:gd name="T30" fmla="*/ 4896495 w 6858003"/>
              <a:gd name="T31" fmla="*/ 104535 h 2886212"/>
              <a:gd name="T32" fmla="*/ 4728314 w 6858003"/>
              <a:gd name="T33" fmla="*/ 32125 h 2886212"/>
              <a:gd name="T34" fmla="*/ 4620921 w 6858003"/>
              <a:gd name="T35" fmla="*/ 32125 h 2886212"/>
              <a:gd name="T36" fmla="*/ 4452740 w 6858003"/>
              <a:gd name="T37" fmla="*/ 104535 h 2886212"/>
              <a:gd name="T38" fmla="*/ 4284560 w 6858003"/>
              <a:gd name="T39" fmla="*/ 32125 h 2886212"/>
              <a:gd name="T40" fmla="*/ 4178179 w 6858003"/>
              <a:gd name="T41" fmla="*/ 32125 h 2886212"/>
              <a:gd name="T42" fmla="*/ 4009999 w 6858003"/>
              <a:gd name="T43" fmla="*/ 104535 h 2886212"/>
              <a:gd name="T44" fmla="*/ 3841818 w 6858003"/>
              <a:gd name="T45" fmla="*/ 32125 h 2886212"/>
              <a:gd name="T46" fmla="*/ 3734426 w 6858003"/>
              <a:gd name="T47" fmla="*/ 32125 h 2886212"/>
              <a:gd name="T48" fmla="*/ 3566244 w 6858003"/>
              <a:gd name="T49" fmla="*/ 104535 h 2886212"/>
              <a:gd name="T50" fmla="*/ 3398065 w 6858003"/>
              <a:gd name="T51" fmla="*/ 32125 h 2886212"/>
              <a:gd name="T52" fmla="*/ 3291685 w 6858003"/>
              <a:gd name="T53" fmla="*/ 32125 h 2886212"/>
              <a:gd name="T54" fmla="*/ 3123505 w 6858003"/>
              <a:gd name="T55" fmla="*/ 104535 h 2886212"/>
              <a:gd name="T56" fmla="*/ 2955323 w 6858003"/>
              <a:gd name="T57" fmla="*/ 32125 h 2886212"/>
              <a:gd name="T58" fmla="*/ 2848944 w 6858003"/>
              <a:gd name="T59" fmla="*/ 32125 h 2886212"/>
              <a:gd name="T60" fmla="*/ 2679750 w 6858003"/>
              <a:gd name="T61" fmla="*/ 104535 h 2886212"/>
              <a:gd name="T62" fmla="*/ 2511569 w 6858003"/>
              <a:gd name="T63" fmla="*/ 32125 h 2886212"/>
              <a:gd name="T64" fmla="*/ 2405190 w 6858003"/>
              <a:gd name="T65" fmla="*/ 32125 h 2886212"/>
              <a:gd name="T66" fmla="*/ 2237009 w 6858003"/>
              <a:gd name="T67" fmla="*/ 104535 h 2886212"/>
              <a:gd name="T68" fmla="*/ 2068829 w 6858003"/>
              <a:gd name="T69" fmla="*/ 32125 h 2886212"/>
              <a:gd name="T70" fmla="*/ 1962449 w 6858003"/>
              <a:gd name="T71" fmla="*/ 32125 h 2886212"/>
              <a:gd name="T72" fmla="*/ 1794268 w 6858003"/>
              <a:gd name="T73" fmla="*/ 104535 h 2886212"/>
              <a:gd name="T74" fmla="*/ 1626087 w 6858003"/>
              <a:gd name="T75" fmla="*/ 32125 h 2886212"/>
              <a:gd name="T76" fmla="*/ 1518695 w 6858003"/>
              <a:gd name="T77" fmla="*/ 32125 h 2886212"/>
              <a:gd name="T78" fmla="*/ 1350514 w 6858003"/>
              <a:gd name="T79" fmla="*/ 104535 h 2886212"/>
              <a:gd name="T80" fmla="*/ 1182333 w 6858003"/>
              <a:gd name="T81" fmla="*/ 32125 h 2886212"/>
              <a:gd name="T82" fmla="*/ 1075954 w 6858003"/>
              <a:gd name="T83" fmla="*/ 32125 h 2886212"/>
              <a:gd name="T84" fmla="*/ 907774 w 6858003"/>
              <a:gd name="T85" fmla="*/ 104535 h 2886212"/>
              <a:gd name="T86" fmla="*/ 739593 w 6858003"/>
              <a:gd name="T87" fmla="*/ 32125 h 2886212"/>
              <a:gd name="T88" fmla="*/ 632200 w 6858003"/>
              <a:gd name="T89" fmla="*/ 32125 h 2886212"/>
              <a:gd name="T90" fmla="*/ 464019 w 6858003"/>
              <a:gd name="T91" fmla="*/ 104535 h 2886212"/>
              <a:gd name="T92" fmla="*/ 295839 w 6858003"/>
              <a:gd name="T93" fmla="*/ 32125 h 2886212"/>
              <a:gd name="T94" fmla="*/ 189459 w 6858003"/>
              <a:gd name="T95" fmla="*/ 32125 h 2886212"/>
              <a:gd name="T96" fmla="*/ 14186 w 6858003"/>
              <a:gd name="T97" fmla="*/ 114734 h 2886212"/>
              <a:gd name="T98" fmla="*/ 2 w 6858003"/>
              <a:gd name="T99" fmla="*/ 217755 h 2886212"/>
              <a:gd name="T100" fmla="*/ 0 w 6858003"/>
              <a:gd name="T101" fmla="*/ 230322 h 2886212"/>
              <a:gd name="T102" fmla="*/ 6858000 w 6858003"/>
              <a:gd name="T103" fmla="*/ 2886075 h 2886212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6858003" h="2886212">
                <a:moveTo>
                  <a:pt x="6858003" y="2886212"/>
                </a:moveTo>
                <a:lnTo>
                  <a:pt x="6858003" y="230333"/>
                </a:lnTo>
                <a:lnTo>
                  <a:pt x="6858002" y="230333"/>
                </a:lnTo>
                <a:lnTo>
                  <a:pt x="6858002" y="60915"/>
                </a:lnTo>
                <a:lnTo>
                  <a:pt x="6843367" y="41179"/>
                </a:lnTo>
                <a:cubicBezTo>
                  <a:pt x="6836655" y="32127"/>
                  <a:pt x="6836655" y="32127"/>
                  <a:pt x="6836655" y="32127"/>
                </a:cubicBezTo>
                <a:cubicBezTo>
                  <a:pt x="6805248" y="-10709"/>
                  <a:pt x="6753578" y="-10709"/>
                  <a:pt x="6722171" y="32127"/>
                </a:cubicBezTo>
                <a:cubicBezTo>
                  <a:pt x="6668475" y="104540"/>
                  <a:pt x="6668475" y="104540"/>
                  <a:pt x="6668475" y="104540"/>
                </a:cubicBezTo>
                <a:cubicBezTo>
                  <a:pt x="6615791" y="32127"/>
                  <a:pt x="6615791" y="32127"/>
                  <a:pt x="6615791" y="32127"/>
                </a:cubicBezTo>
                <a:cubicBezTo>
                  <a:pt x="6584384" y="-10709"/>
                  <a:pt x="6532714" y="-10709"/>
                  <a:pt x="6500294" y="32127"/>
                </a:cubicBezTo>
                <a:cubicBezTo>
                  <a:pt x="6447611" y="104540"/>
                  <a:pt x="6447611" y="104540"/>
                  <a:pt x="6447611" y="104540"/>
                </a:cubicBezTo>
                <a:cubicBezTo>
                  <a:pt x="6393914" y="32127"/>
                  <a:pt x="6393914" y="32127"/>
                  <a:pt x="6393914" y="32127"/>
                </a:cubicBezTo>
                <a:cubicBezTo>
                  <a:pt x="6362507" y="-10709"/>
                  <a:pt x="6310837" y="-10709"/>
                  <a:pt x="6279429" y="32127"/>
                </a:cubicBezTo>
                <a:cubicBezTo>
                  <a:pt x="6225733" y="104540"/>
                  <a:pt x="6225733" y="104540"/>
                  <a:pt x="6225733" y="104540"/>
                </a:cubicBezTo>
                <a:cubicBezTo>
                  <a:pt x="6172037" y="32127"/>
                  <a:pt x="6172037" y="32127"/>
                  <a:pt x="6172037" y="32127"/>
                </a:cubicBezTo>
                <a:cubicBezTo>
                  <a:pt x="6140629" y="-10709"/>
                  <a:pt x="6088960" y="-10709"/>
                  <a:pt x="6057553" y="32127"/>
                </a:cubicBezTo>
                <a:cubicBezTo>
                  <a:pt x="6003856" y="104540"/>
                  <a:pt x="6003856" y="104540"/>
                  <a:pt x="6003856" y="104540"/>
                </a:cubicBezTo>
                <a:cubicBezTo>
                  <a:pt x="5951173" y="32127"/>
                  <a:pt x="5951173" y="32127"/>
                  <a:pt x="5951173" y="32127"/>
                </a:cubicBezTo>
                <a:cubicBezTo>
                  <a:pt x="5918753" y="-10709"/>
                  <a:pt x="5867082" y="-10709"/>
                  <a:pt x="5835675" y="32127"/>
                </a:cubicBezTo>
                <a:cubicBezTo>
                  <a:pt x="5782992" y="104540"/>
                  <a:pt x="5782992" y="104540"/>
                  <a:pt x="5782992" y="104540"/>
                </a:cubicBezTo>
                <a:cubicBezTo>
                  <a:pt x="5729296" y="32127"/>
                  <a:pt x="5729296" y="32127"/>
                  <a:pt x="5729296" y="32127"/>
                </a:cubicBezTo>
                <a:cubicBezTo>
                  <a:pt x="5697889" y="-10709"/>
                  <a:pt x="5646219" y="-10709"/>
                  <a:pt x="5613798" y="32127"/>
                </a:cubicBezTo>
                <a:cubicBezTo>
                  <a:pt x="5561115" y="104540"/>
                  <a:pt x="5561115" y="104540"/>
                  <a:pt x="5561115" y="104540"/>
                </a:cubicBezTo>
                <a:cubicBezTo>
                  <a:pt x="5507419" y="32127"/>
                  <a:pt x="5507419" y="32127"/>
                  <a:pt x="5507419" y="32127"/>
                </a:cubicBezTo>
                <a:cubicBezTo>
                  <a:pt x="5476011" y="-10709"/>
                  <a:pt x="5424341" y="-10709"/>
                  <a:pt x="5392934" y="32127"/>
                </a:cubicBezTo>
                <a:cubicBezTo>
                  <a:pt x="5339238" y="104540"/>
                  <a:pt x="5339238" y="104540"/>
                  <a:pt x="5339238" y="104540"/>
                </a:cubicBezTo>
                <a:cubicBezTo>
                  <a:pt x="5285542" y="32127"/>
                  <a:pt x="5285542" y="32127"/>
                  <a:pt x="5285542" y="32127"/>
                </a:cubicBezTo>
                <a:cubicBezTo>
                  <a:pt x="5254135" y="-10709"/>
                  <a:pt x="5202464" y="-10709"/>
                  <a:pt x="5171057" y="32127"/>
                </a:cubicBezTo>
                <a:cubicBezTo>
                  <a:pt x="5117361" y="104540"/>
                  <a:pt x="5117361" y="104540"/>
                  <a:pt x="5117361" y="104540"/>
                </a:cubicBezTo>
                <a:cubicBezTo>
                  <a:pt x="5064677" y="32127"/>
                  <a:pt x="5064677" y="32127"/>
                  <a:pt x="5064677" y="32127"/>
                </a:cubicBezTo>
                <a:cubicBezTo>
                  <a:pt x="5033270" y="-10709"/>
                  <a:pt x="4981601" y="-10709"/>
                  <a:pt x="4949180" y="32127"/>
                </a:cubicBezTo>
                <a:cubicBezTo>
                  <a:pt x="4896497" y="104540"/>
                  <a:pt x="4896497" y="104540"/>
                  <a:pt x="4896497" y="104540"/>
                </a:cubicBezTo>
                <a:cubicBezTo>
                  <a:pt x="4842801" y="32127"/>
                  <a:pt x="4842801" y="32127"/>
                  <a:pt x="4842801" y="32127"/>
                </a:cubicBezTo>
                <a:cubicBezTo>
                  <a:pt x="4811393" y="-10709"/>
                  <a:pt x="4759723" y="-10709"/>
                  <a:pt x="4728316" y="32127"/>
                </a:cubicBezTo>
                <a:cubicBezTo>
                  <a:pt x="4674619" y="104540"/>
                  <a:pt x="4674619" y="104540"/>
                  <a:pt x="4674619" y="104540"/>
                </a:cubicBezTo>
                <a:cubicBezTo>
                  <a:pt x="4620923" y="32127"/>
                  <a:pt x="4620923" y="32127"/>
                  <a:pt x="4620923" y="32127"/>
                </a:cubicBezTo>
                <a:cubicBezTo>
                  <a:pt x="4589516" y="-10709"/>
                  <a:pt x="4537846" y="-10709"/>
                  <a:pt x="4506439" y="32127"/>
                </a:cubicBezTo>
                <a:cubicBezTo>
                  <a:pt x="4452742" y="104540"/>
                  <a:pt x="4452742" y="104540"/>
                  <a:pt x="4452742" y="104540"/>
                </a:cubicBezTo>
                <a:cubicBezTo>
                  <a:pt x="4400059" y="32127"/>
                  <a:pt x="4400059" y="32127"/>
                  <a:pt x="4400059" y="32127"/>
                </a:cubicBezTo>
                <a:cubicBezTo>
                  <a:pt x="4367639" y="-10709"/>
                  <a:pt x="4315968" y="-10709"/>
                  <a:pt x="4284562" y="32127"/>
                </a:cubicBezTo>
                <a:cubicBezTo>
                  <a:pt x="4230866" y="104540"/>
                  <a:pt x="4230866" y="104540"/>
                  <a:pt x="4230866" y="104540"/>
                </a:cubicBezTo>
                <a:cubicBezTo>
                  <a:pt x="4178181" y="32127"/>
                  <a:pt x="4178181" y="32127"/>
                  <a:pt x="4178181" y="32127"/>
                </a:cubicBezTo>
                <a:cubicBezTo>
                  <a:pt x="4146775" y="-10709"/>
                  <a:pt x="4095105" y="-10709"/>
                  <a:pt x="4062684" y="32127"/>
                </a:cubicBezTo>
                <a:cubicBezTo>
                  <a:pt x="4010001" y="104540"/>
                  <a:pt x="4010001" y="104540"/>
                  <a:pt x="4010001" y="104540"/>
                </a:cubicBezTo>
                <a:cubicBezTo>
                  <a:pt x="3956305" y="32127"/>
                  <a:pt x="3956305" y="32127"/>
                  <a:pt x="3956305" y="32127"/>
                </a:cubicBezTo>
                <a:cubicBezTo>
                  <a:pt x="3924897" y="-10709"/>
                  <a:pt x="3873228" y="-10709"/>
                  <a:pt x="3841820" y="32127"/>
                </a:cubicBezTo>
                <a:cubicBezTo>
                  <a:pt x="3788124" y="104540"/>
                  <a:pt x="3788124" y="104540"/>
                  <a:pt x="3788124" y="104540"/>
                </a:cubicBezTo>
                <a:cubicBezTo>
                  <a:pt x="3734428" y="32127"/>
                  <a:pt x="3734428" y="32127"/>
                  <a:pt x="3734428" y="32127"/>
                </a:cubicBezTo>
                <a:cubicBezTo>
                  <a:pt x="3703020" y="-10709"/>
                  <a:pt x="3651350" y="-10709"/>
                  <a:pt x="3619943" y="32127"/>
                </a:cubicBezTo>
                <a:cubicBezTo>
                  <a:pt x="3566246" y="104540"/>
                  <a:pt x="3566246" y="104540"/>
                  <a:pt x="3566246" y="104540"/>
                </a:cubicBezTo>
                <a:cubicBezTo>
                  <a:pt x="3513563" y="32127"/>
                  <a:pt x="3513563" y="32127"/>
                  <a:pt x="3513563" y="32127"/>
                </a:cubicBezTo>
                <a:cubicBezTo>
                  <a:pt x="3481144" y="-10709"/>
                  <a:pt x="3429473" y="-10709"/>
                  <a:pt x="3398066" y="32127"/>
                </a:cubicBezTo>
                <a:cubicBezTo>
                  <a:pt x="3345383" y="104540"/>
                  <a:pt x="3345383" y="104540"/>
                  <a:pt x="3345383" y="104540"/>
                </a:cubicBezTo>
                <a:cubicBezTo>
                  <a:pt x="3291686" y="32127"/>
                  <a:pt x="3291686" y="32127"/>
                  <a:pt x="3291686" y="32127"/>
                </a:cubicBezTo>
                <a:cubicBezTo>
                  <a:pt x="3260279" y="-10709"/>
                  <a:pt x="3208609" y="-10709"/>
                  <a:pt x="3177202" y="32127"/>
                </a:cubicBezTo>
                <a:cubicBezTo>
                  <a:pt x="3123506" y="104540"/>
                  <a:pt x="3123506" y="104540"/>
                  <a:pt x="3123506" y="104540"/>
                </a:cubicBezTo>
                <a:cubicBezTo>
                  <a:pt x="3069810" y="32127"/>
                  <a:pt x="3069810" y="32127"/>
                  <a:pt x="3069810" y="32127"/>
                </a:cubicBezTo>
                <a:cubicBezTo>
                  <a:pt x="3038402" y="-10709"/>
                  <a:pt x="2986732" y="-10709"/>
                  <a:pt x="2955324" y="32127"/>
                </a:cubicBezTo>
                <a:cubicBezTo>
                  <a:pt x="2901628" y="104540"/>
                  <a:pt x="2901628" y="104540"/>
                  <a:pt x="2901628" y="104540"/>
                </a:cubicBezTo>
                <a:cubicBezTo>
                  <a:pt x="2848945" y="32127"/>
                  <a:pt x="2848945" y="32127"/>
                  <a:pt x="2848945" y="32127"/>
                </a:cubicBezTo>
                <a:cubicBezTo>
                  <a:pt x="2816524" y="-10709"/>
                  <a:pt x="2764855" y="-10709"/>
                  <a:pt x="2733448" y="32127"/>
                </a:cubicBezTo>
                <a:cubicBezTo>
                  <a:pt x="2679751" y="104540"/>
                  <a:pt x="2679751" y="104540"/>
                  <a:pt x="2679751" y="104540"/>
                </a:cubicBezTo>
                <a:cubicBezTo>
                  <a:pt x="2627069" y="32127"/>
                  <a:pt x="2627069" y="32127"/>
                  <a:pt x="2627069" y="32127"/>
                </a:cubicBezTo>
                <a:cubicBezTo>
                  <a:pt x="2595661" y="-10709"/>
                  <a:pt x="2543991" y="-10709"/>
                  <a:pt x="2511570" y="32127"/>
                </a:cubicBezTo>
                <a:cubicBezTo>
                  <a:pt x="2458888" y="104540"/>
                  <a:pt x="2458888" y="104540"/>
                  <a:pt x="2458888" y="104540"/>
                </a:cubicBezTo>
                <a:cubicBezTo>
                  <a:pt x="2405191" y="32127"/>
                  <a:pt x="2405191" y="32127"/>
                  <a:pt x="2405191" y="32127"/>
                </a:cubicBezTo>
                <a:cubicBezTo>
                  <a:pt x="2373784" y="-10709"/>
                  <a:pt x="2322114" y="-10709"/>
                  <a:pt x="2290706" y="32127"/>
                </a:cubicBezTo>
                <a:cubicBezTo>
                  <a:pt x="2237010" y="104540"/>
                  <a:pt x="2237010" y="104540"/>
                  <a:pt x="2237010" y="104540"/>
                </a:cubicBezTo>
                <a:cubicBezTo>
                  <a:pt x="2183314" y="32127"/>
                  <a:pt x="2183314" y="32127"/>
                  <a:pt x="2183314" y="32127"/>
                </a:cubicBezTo>
                <a:cubicBezTo>
                  <a:pt x="2151907" y="-10709"/>
                  <a:pt x="2100237" y="-10709"/>
                  <a:pt x="2068830" y="32127"/>
                </a:cubicBezTo>
                <a:cubicBezTo>
                  <a:pt x="2015134" y="104540"/>
                  <a:pt x="2015134" y="104540"/>
                  <a:pt x="2015134" y="104540"/>
                </a:cubicBezTo>
                <a:cubicBezTo>
                  <a:pt x="1962450" y="32127"/>
                  <a:pt x="1962450" y="32127"/>
                  <a:pt x="1962450" y="32127"/>
                </a:cubicBezTo>
                <a:cubicBezTo>
                  <a:pt x="1930030" y="-10709"/>
                  <a:pt x="1878360" y="-10709"/>
                  <a:pt x="1846952" y="32127"/>
                </a:cubicBezTo>
                <a:cubicBezTo>
                  <a:pt x="1794269" y="104540"/>
                  <a:pt x="1794269" y="104540"/>
                  <a:pt x="1794269" y="104540"/>
                </a:cubicBezTo>
                <a:cubicBezTo>
                  <a:pt x="1740573" y="32127"/>
                  <a:pt x="1740573" y="32127"/>
                  <a:pt x="1740573" y="32127"/>
                </a:cubicBezTo>
                <a:cubicBezTo>
                  <a:pt x="1709166" y="-10709"/>
                  <a:pt x="1657496" y="-10709"/>
                  <a:pt x="1626088" y="32127"/>
                </a:cubicBezTo>
                <a:cubicBezTo>
                  <a:pt x="1572392" y="104540"/>
                  <a:pt x="1572392" y="104540"/>
                  <a:pt x="1572392" y="104540"/>
                </a:cubicBezTo>
                <a:cubicBezTo>
                  <a:pt x="1518696" y="32127"/>
                  <a:pt x="1518696" y="32127"/>
                  <a:pt x="1518696" y="32127"/>
                </a:cubicBezTo>
                <a:cubicBezTo>
                  <a:pt x="1487288" y="-10709"/>
                  <a:pt x="1435618" y="-10709"/>
                  <a:pt x="1404212" y="32127"/>
                </a:cubicBezTo>
                <a:cubicBezTo>
                  <a:pt x="1350515" y="104540"/>
                  <a:pt x="1350515" y="104540"/>
                  <a:pt x="1350515" y="104540"/>
                </a:cubicBezTo>
                <a:cubicBezTo>
                  <a:pt x="1296819" y="32127"/>
                  <a:pt x="1296819" y="32127"/>
                  <a:pt x="1296819" y="32127"/>
                </a:cubicBezTo>
                <a:cubicBezTo>
                  <a:pt x="1265412" y="-10709"/>
                  <a:pt x="1213741" y="-10709"/>
                  <a:pt x="1182334" y="32127"/>
                </a:cubicBezTo>
                <a:cubicBezTo>
                  <a:pt x="1128638" y="104540"/>
                  <a:pt x="1128638" y="104540"/>
                  <a:pt x="1128638" y="104540"/>
                </a:cubicBezTo>
                <a:cubicBezTo>
                  <a:pt x="1075954" y="32127"/>
                  <a:pt x="1075954" y="32127"/>
                  <a:pt x="1075954" y="32127"/>
                </a:cubicBezTo>
                <a:cubicBezTo>
                  <a:pt x="1044548" y="-10709"/>
                  <a:pt x="992878" y="-10709"/>
                  <a:pt x="960457" y="32127"/>
                </a:cubicBezTo>
                <a:cubicBezTo>
                  <a:pt x="907774" y="104540"/>
                  <a:pt x="907774" y="104540"/>
                  <a:pt x="907774" y="104540"/>
                </a:cubicBezTo>
                <a:cubicBezTo>
                  <a:pt x="854078" y="32127"/>
                  <a:pt x="854078" y="32127"/>
                  <a:pt x="854078" y="32127"/>
                </a:cubicBezTo>
                <a:cubicBezTo>
                  <a:pt x="822670" y="-10709"/>
                  <a:pt x="771000" y="-10709"/>
                  <a:pt x="739593" y="32127"/>
                </a:cubicBezTo>
                <a:cubicBezTo>
                  <a:pt x="685897" y="104540"/>
                  <a:pt x="685897" y="104540"/>
                  <a:pt x="685897" y="104540"/>
                </a:cubicBezTo>
                <a:cubicBezTo>
                  <a:pt x="632200" y="32127"/>
                  <a:pt x="632200" y="32127"/>
                  <a:pt x="632200" y="32127"/>
                </a:cubicBezTo>
                <a:cubicBezTo>
                  <a:pt x="600793" y="-10709"/>
                  <a:pt x="549123" y="-10709"/>
                  <a:pt x="517716" y="32127"/>
                </a:cubicBezTo>
                <a:cubicBezTo>
                  <a:pt x="464019" y="104540"/>
                  <a:pt x="464019" y="104540"/>
                  <a:pt x="464019" y="104540"/>
                </a:cubicBezTo>
                <a:cubicBezTo>
                  <a:pt x="411336" y="32127"/>
                  <a:pt x="411336" y="32127"/>
                  <a:pt x="411336" y="32127"/>
                </a:cubicBezTo>
                <a:cubicBezTo>
                  <a:pt x="378916" y="-10709"/>
                  <a:pt x="327246" y="-10709"/>
                  <a:pt x="295839" y="32127"/>
                </a:cubicBezTo>
                <a:cubicBezTo>
                  <a:pt x="243156" y="104540"/>
                  <a:pt x="243156" y="104540"/>
                  <a:pt x="243156" y="104540"/>
                </a:cubicBezTo>
                <a:cubicBezTo>
                  <a:pt x="189459" y="32127"/>
                  <a:pt x="189459" y="32127"/>
                  <a:pt x="189459" y="32127"/>
                </a:cubicBezTo>
                <a:cubicBezTo>
                  <a:pt x="158052" y="-10709"/>
                  <a:pt x="106382" y="-10709"/>
                  <a:pt x="74975" y="32127"/>
                </a:cubicBezTo>
                <a:cubicBezTo>
                  <a:pt x="14186" y="114739"/>
                  <a:pt x="14186" y="114739"/>
                  <a:pt x="14186" y="114739"/>
                </a:cubicBezTo>
                <a:cubicBezTo>
                  <a:pt x="4055" y="126978"/>
                  <a:pt x="2" y="139217"/>
                  <a:pt x="2" y="150436"/>
                </a:cubicBezTo>
                <a:cubicBezTo>
                  <a:pt x="2" y="175934"/>
                  <a:pt x="2" y="198244"/>
                  <a:pt x="2" y="217765"/>
                </a:cubicBezTo>
                <a:lnTo>
                  <a:pt x="2" y="230333"/>
                </a:lnTo>
                <a:lnTo>
                  <a:pt x="0" y="230333"/>
                </a:lnTo>
                <a:lnTo>
                  <a:pt x="0" y="2886212"/>
                </a:lnTo>
                <a:lnTo>
                  <a:pt x="6858003" y="2886212"/>
                </a:lnTo>
                <a:close/>
              </a:path>
            </a:pathLst>
          </a:custGeom>
          <a:solidFill>
            <a:srgbClr val="F8C2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ko-KR" altLang="en-US"/>
          </a:p>
        </p:txBody>
      </p:sp>
      <p:grpSp>
        <p:nvGrpSpPr>
          <p:cNvPr id="44" name="그룹 43"/>
          <p:cNvGrpSpPr/>
          <p:nvPr/>
        </p:nvGrpSpPr>
        <p:grpSpPr>
          <a:xfrm>
            <a:off x="3196562" y="1662112"/>
            <a:ext cx="4376537" cy="3243263"/>
            <a:chOff x="2171177" y="1662112"/>
            <a:chExt cx="4376537" cy="3243263"/>
          </a:xfrm>
        </p:grpSpPr>
        <p:grpSp>
          <p:nvGrpSpPr>
            <p:cNvPr id="6" name="그룹 4"/>
            <p:cNvGrpSpPr>
              <a:grpSpLocks/>
            </p:cNvGrpSpPr>
            <p:nvPr/>
          </p:nvGrpSpPr>
          <p:grpSpPr bwMode="auto">
            <a:xfrm>
              <a:off x="2215426" y="2943225"/>
              <a:ext cx="4332288" cy="1962150"/>
              <a:chOff x="2389726" y="2933216"/>
              <a:chExt cx="4332288" cy="1593032"/>
            </a:xfrm>
          </p:grpSpPr>
          <p:sp>
            <p:nvSpPr>
              <p:cNvPr id="7" name="Text Box 5"/>
              <p:cNvSpPr txBox="1">
                <a:spLocks noChangeArrowheads="1"/>
              </p:cNvSpPr>
              <p:nvPr/>
            </p:nvSpPr>
            <p:spPr bwMode="auto">
              <a:xfrm>
                <a:off x="2389726" y="2933216"/>
                <a:ext cx="647700" cy="43048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defPPr>
                  <a:defRPr lang="ko-KR"/>
                </a:defPPr>
                <a:lvl1pPr algn="ctr" eaLnBrk="1" latinLnBrk="1" hangingPunct="1">
                  <a:buFontTx/>
                  <a:buNone/>
                  <a:defRPr sz="5500" b="1" spc="-300">
                    <a:gradFill>
                      <a:gsLst>
                        <a:gs pos="100000">
                          <a:schemeClr val="bg1"/>
                        </a:gs>
                        <a:gs pos="50000">
                          <a:schemeClr val="accent1">
                            <a:lumMod val="5000"/>
                            <a:lumOff val="95000"/>
                          </a:schemeClr>
                        </a:gs>
                        <a:gs pos="51000">
                          <a:schemeClr val="bg1">
                            <a:lumMod val="50000"/>
                          </a:schemeClr>
                        </a:gs>
                      </a:gsLst>
                      <a:lin ang="5400000" scaled="1"/>
                    </a:gradFill>
                    <a:effectLst>
                      <a:outerShdw blurRad="50800" dist="38100" dir="2700000" algn="tl" rotWithShape="0">
                        <a:prstClr val="black">
                          <a:alpha val="20000"/>
                        </a:prstClr>
                      </a:outerShdw>
                    </a:effectLst>
                    <a:latin typeface="Tahoma" panose="020B0604030504040204" pitchFamily="34" charset="0"/>
                    <a:cs typeface="Tahoma" panose="020B0604030504040204" pitchFamily="34" charset="0"/>
                  </a:defRPr>
                </a:lvl1pPr>
                <a:lvl2pPr marL="742950" indent="-285750" latinLnBrk="1">
                  <a:spcBef>
                    <a:spcPct val="20000"/>
                  </a:spcBef>
                  <a:buChar char="–"/>
                  <a:defRPr sz="2800"/>
                </a:lvl2pPr>
                <a:lvl3pPr marL="1143000" indent="-228600" latinLnBrk="1">
                  <a:spcBef>
                    <a:spcPct val="20000"/>
                  </a:spcBef>
                  <a:buChar char="•"/>
                  <a:defRPr sz="2400"/>
                </a:lvl3pPr>
                <a:lvl4pPr marL="1600200" indent="-228600" latinLnBrk="1">
                  <a:spcBef>
                    <a:spcPct val="20000"/>
                  </a:spcBef>
                  <a:buChar char="–"/>
                  <a:defRPr sz="2000"/>
                </a:lvl4pPr>
                <a:lvl5pPr marL="2057400" indent="-228600" latinLnBrk="1">
                  <a:spcBef>
                    <a:spcPct val="20000"/>
                  </a:spcBef>
                  <a:buChar char="»"/>
                  <a:defRPr sz="2000"/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9pPr>
              </a:lstStyle>
              <a:p>
                <a:pPr>
                  <a:defRPr/>
                </a:pPr>
                <a:r>
                  <a:rPr lang="en-US" altLang="ko-KR" sz="2200" spc="-150" dirty="0" smtClean="0">
                    <a:solidFill>
                      <a:srgbClr val="FE786B"/>
                    </a:solidFill>
                    <a:effectLst/>
                    <a:latin typeface="Myriad Pro" panose="020B0503030403020204" pitchFamily="34" charset="0"/>
                  </a:rPr>
                  <a:t>01</a:t>
                </a:r>
                <a:endParaRPr lang="ko-KR" altLang="ko-KR" sz="2200" spc="-150" dirty="0" smtClean="0">
                  <a:solidFill>
                    <a:srgbClr val="FE786B"/>
                  </a:solidFill>
                  <a:effectLst/>
                  <a:latin typeface="Myriad Pro" panose="020B0503030403020204" pitchFamily="34" charset="0"/>
                </a:endParaRPr>
              </a:p>
            </p:txBody>
          </p:sp>
          <p:sp>
            <p:nvSpPr>
              <p:cNvPr id="8" name="Text Box 5"/>
              <p:cNvSpPr txBox="1">
                <a:spLocks noChangeArrowheads="1"/>
              </p:cNvSpPr>
              <p:nvPr/>
            </p:nvSpPr>
            <p:spPr bwMode="auto">
              <a:xfrm>
                <a:off x="2964401" y="2933217"/>
                <a:ext cx="3757613" cy="3498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/>
                <a:r>
                  <a:rPr kumimoji="0" lang="ko-KR" altLang="en-US" sz="2200" dirty="0" smtClean="0"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rial" panose="020B0604020202020204" pitchFamily="34" charset="0"/>
                  </a:rPr>
                  <a:t>데이터 이해</a:t>
                </a:r>
                <a:endParaRPr kumimoji="0" lang="ko-KR" altLang="ko-KR" sz="2200" dirty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9" name="Text Box 5"/>
              <p:cNvSpPr txBox="1">
                <a:spLocks noChangeArrowheads="1"/>
              </p:cNvSpPr>
              <p:nvPr/>
            </p:nvSpPr>
            <p:spPr bwMode="auto">
              <a:xfrm>
                <a:off x="2392901" y="3321163"/>
                <a:ext cx="647700" cy="43048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defPPr>
                  <a:defRPr lang="ko-KR"/>
                </a:defPPr>
                <a:lvl1pPr algn="ctr" eaLnBrk="1" latinLnBrk="1" hangingPunct="1">
                  <a:buFontTx/>
                  <a:buNone/>
                  <a:defRPr sz="5500" b="1" spc="-300">
                    <a:gradFill>
                      <a:gsLst>
                        <a:gs pos="100000">
                          <a:schemeClr val="bg1"/>
                        </a:gs>
                        <a:gs pos="50000">
                          <a:schemeClr val="accent1">
                            <a:lumMod val="5000"/>
                            <a:lumOff val="95000"/>
                          </a:schemeClr>
                        </a:gs>
                        <a:gs pos="51000">
                          <a:schemeClr val="bg1">
                            <a:lumMod val="50000"/>
                          </a:schemeClr>
                        </a:gs>
                      </a:gsLst>
                      <a:lin ang="5400000" scaled="1"/>
                    </a:gradFill>
                    <a:effectLst>
                      <a:outerShdw blurRad="50800" dist="38100" dir="2700000" algn="tl" rotWithShape="0">
                        <a:prstClr val="black">
                          <a:alpha val="20000"/>
                        </a:prstClr>
                      </a:outerShdw>
                    </a:effectLst>
                    <a:latin typeface="Tahoma" panose="020B0604030504040204" pitchFamily="34" charset="0"/>
                    <a:cs typeface="Tahoma" panose="020B0604030504040204" pitchFamily="34" charset="0"/>
                  </a:defRPr>
                </a:lvl1pPr>
                <a:lvl2pPr marL="742950" indent="-285750" latinLnBrk="1">
                  <a:spcBef>
                    <a:spcPct val="20000"/>
                  </a:spcBef>
                  <a:buChar char="–"/>
                  <a:defRPr sz="2800"/>
                </a:lvl2pPr>
                <a:lvl3pPr marL="1143000" indent="-228600" latinLnBrk="1">
                  <a:spcBef>
                    <a:spcPct val="20000"/>
                  </a:spcBef>
                  <a:buChar char="•"/>
                  <a:defRPr sz="2400"/>
                </a:lvl3pPr>
                <a:lvl4pPr marL="1600200" indent="-228600" latinLnBrk="1">
                  <a:spcBef>
                    <a:spcPct val="20000"/>
                  </a:spcBef>
                  <a:buChar char="–"/>
                  <a:defRPr sz="2000"/>
                </a:lvl4pPr>
                <a:lvl5pPr marL="2057400" indent="-228600" latinLnBrk="1">
                  <a:spcBef>
                    <a:spcPct val="20000"/>
                  </a:spcBef>
                  <a:buChar char="»"/>
                  <a:defRPr sz="2000"/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9pPr>
              </a:lstStyle>
              <a:p>
                <a:pPr>
                  <a:defRPr/>
                </a:pPr>
                <a:r>
                  <a:rPr lang="en-US" altLang="ko-KR" sz="2200" spc="-150" dirty="0" smtClean="0">
                    <a:solidFill>
                      <a:srgbClr val="FE786B"/>
                    </a:solidFill>
                    <a:effectLst/>
                    <a:latin typeface="Myriad Pro" panose="020B0503030403020204" pitchFamily="34" charset="0"/>
                  </a:rPr>
                  <a:t>02</a:t>
                </a:r>
                <a:endParaRPr lang="ko-KR" altLang="ko-KR" sz="2200" spc="-150" dirty="0" smtClean="0">
                  <a:solidFill>
                    <a:srgbClr val="FE786B"/>
                  </a:solidFill>
                  <a:effectLst/>
                  <a:latin typeface="Myriad Pro" panose="020B0503030403020204" pitchFamily="34" charset="0"/>
                </a:endParaRPr>
              </a:p>
            </p:txBody>
          </p:sp>
          <p:sp>
            <p:nvSpPr>
              <p:cNvPr id="10" name="Text Box 5"/>
              <p:cNvSpPr txBox="1">
                <a:spLocks noChangeArrowheads="1"/>
              </p:cNvSpPr>
              <p:nvPr/>
            </p:nvSpPr>
            <p:spPr bwMode="auto">
              <a:xfrm>
                <a:off x="2969163" y="3320291"/>
                <a:ext cx="3752851" cy="3498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/>
                <a:r>
                  <a:rPr kumimoji="0" lang="ko-KR" altLang="en-US" sz="2200" dirty="0" smtClean="0"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rial" panose="020B0604020202020204" pitchFamily="34" charset="0"/>
                  </a:rPr>
                  <a:t>정보의 구조화</a:t>
                </a:r>
                <a:endParaRPr kumimoji="0" lang="ko-KR" altLang="ko-KR" sz="2200" dirty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1" name="Text Box 5"/>
              <p:cNvSpPr txBox="1">
                <a:spLocks noChangeArrowheads="1"/>
              </p:cNvSpPr>
              <p:nvPr/>
            </p:nvSpPr>
            <p:spPr bwMode="auto">
              <a:xfrm>
                <a:off x="2389726" y="3707821"/>
                <a:ext cx="647700" cy="43048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defPPr>
                  <a:defRPr lang="ko-KR"/>
                </a:defPPr>
                <a:lvl1pPr algn="ctr" eaLnBrk="1" latinLnBrk="1" hangingPunct="1">
                  <a:buFontTx/>
                  <a:buNone/>
                  <a:defRPr sz="5500" b="1" spc="-300">
                    <a:gradFill>
                      <a:gsLst>
                        <a:gs pos="100000">
                          <a:schemeClr val="bg1"/>
                        </a:gs>
                        <a:gs pos="50000">
                          <a:schemeClr val="accent1">
                            <a:lumMod val="5000"/>
                            <a:lumOff val="95000"/>
                          </a:schemeClr>
                        </a:gs>
                        <a:gs pos="51000">
                          <a:schemeClr val="bg1">
                            <a:lumMod val="50000"/>
                          </a:schemeClr>
                        </a:gs>
                      </a:gsLst>
                      <a:lin ang="5400000" scaled="1"/>
                    </a:gradFill>
                    <a:effectLst>
                      <a:outerShdw blurRad="50800" dist="38100" dir="2700000" algn="tl" rotWithShape="0">
                        <a:prstClr val="black">
                          <a:alpha val="20000"/>
                        </a:prstClr>
                      </a:outerShdw>
                    </a:effectLst>
                    <a:latin typeface="Tahoma" panose="020B0604030504040204" pitchFamily="34" charset="0"/>
                    <a:cs typeface="Tahoma" panose="020B0604030504040204" pitchFamily="34" charset="0"/>
                  </a:defRPr>
                </a:lvl1pPr>
                <a:lvl2pPr marL="742950" indent="-285750" latinLnBrk="1">
                  <a:spcBef>
                    <a:spcPct val="20000"/>
                  </a:spcBef>
                  <a:buChar char="–"/>
                  <a:defRPr sz="2800"/>
                </a:lvl2pPr>
                <a:lvl3pPr marL="1143000" indent="-228600" latinLnBrk="1">
                  <a:spcBef>
                    <a:spcPct val="20000"/>
                  </a:spcBef>
                  <a:buChar char="•"/>
                  <a:defRPr sz="2400"/>
                </a:lvl3pPr>
                <a:lvl4pPr marL="1600200" indent="-228600" latinLnBrk="1">
                  <a:spcBef>
                    <a:spcPct val="20000"/>
                  </a:spcBef>
                  <a:buChar char="–"/>
                  <a:defRPr sz="2000"/>
                </a:lvl4pPr>
                <a:lvl5pPr marL="2057400" indent="-228600" latinLnBrk="1">
                  <a:spcBef>
                    <a:spcPct val="20000"/>
                  </a:spcBef>
                  <a:buChar char="»"/>
                  <a:defRPr sz="2000"/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9pPr>
              </a:lstStyle>
              <a:p>
                <a:pPr>
                  <a:defRPr/>
                </a:pPr>
                <a:r>
                  <a:rPr lang="en-US" altLang="ko-KR" sz="2200" spc="-150" dirty="0" smtClean="0">
                    <a:solidFill>
                      <a:srgbClr val="FE786B"/>
                    </a:solidFill>
                    <a:effectLst/>
                    <a:latin typeface="Myriad Pro" panose="020B0503030403020204" pitchFamily="34" charset="0"/>
                  </a:rPr>
                  <a:t>03</a:t>
                </a:r>
                <a:endParaRPr lang="ko-KR" altLang="ko-KR" sz="2200" spc="-150" dirty="0" smtClean="0">
                  <a:solidFill>
                    <a:srgbClr val="FE786B"/>
                  </a:solidFill>
                  <a:effectLst/>
                  <a:latin typeface="Myriad Pro" panose="020B0503030403020204" pitchFamily="34" charset="0"/>
                </a:endParaRPr>
              </a:p>
            </p:txBody>
          </p:sp>
          <p:sp>
            <p:nvSpPr>
              <p:cNvPr id="12" name="Text Box 5"/>
              <p:cNvSpPr txBox="1">
                <a:spLocks noChangeArrowheads="1"/>
              </p:cNvSpPr>
              <p:nvPr/>
            </p:nvSpPr>
            <p:spPr bwMode="auto">
              <a:xfrm>
                <a:off x="2964401" y="3707916"/>
                <a:ext cx="3757613" cy="3498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/>
                <a:r>
                  <a:rPr kumimoji="0" lang="ko-KR" altLang="en-US" sz="2200" dirty="0" smtClean="0"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rial" panose="020B0604020202020204" pitchFamily="34" charset="0"/>
                  </a:rPr>
                  <a:t>문제점 및 특이점 파악</a:t>
                </a:r>
                <a:endParaRPr kumimoji="0" lang="ko-KR" altLang="ko-KR" sz="2200" dirty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3" name="Text Box 5"/>
              <p:cNvSpPr txBox="1">
                <a:spLocks noChangeArrowheads="1"/>
              </p:cNvSpPr>
              <p:nvPr/>
            </p:nvSpPr>
            <p:spPr bwMode="auto">
              <a:xfrm>
                <a:off x="2391314" y="4095768"/>
                <a:ext cx="647700" cy="43048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defPPr>
                  <a:defRPr lang="ko-KR"/>
                </a:defPPr>
                <a:lvl1pPr algn="ctr" eaLnBrk="1" latinLnBrk="1" hangingPunct="1">
                  <a:buFontTx/>
                  <a:buNone/>
                  <a:defRPr sz="5500" b="1" spc="-300">
                    <a:gradFill>
                      <a:gsLst>
                        <a:gs pos="100000">
                          <a:schemeClr val="bg1"/>
                        </a:gs>
                        <a:gs pos="50000">
                          <a:schemeClr val="accent1">
                            <a:lumMod val="5000"/>
                            <a:lumOff val="95000"/>
                          </a:schemeClr>
                        </a:gs>
                        <a:gs pos="51000">
                          <a:schemeClr val="bg1">
                            <a:lumMod val="50000"/>
                          </a:schemeClr>
                        </a:gs>
                      </a:gsLst>
                      <a:lin ang="5400000" scaled="1"/>
                    </a:gradFill>
                    <a:effectLst>
                      <a:outerShdw blurRad="50800" dist="38100" dir="2700000" algn="tl" rotWithShape="0">
                        <a:prstClr val="black">
                          <a:alpha val="20000"/>
                        </a:prstClr>
                      </a:outerShdw>
                    </a:effectLst>
                    <a:latin typeface="Tahoma" panose="020B0604030504040204" pitchFamily="34" charset="0"/>
                    <a:cs typeface="Tahoma" panose="020B0604030504040204" pitchFamily="34" charset="0"/>
                  </a:defRPr>
                </a:lvl1pPr>
                <a:lvl2pPr marL="742950" indent="-285750" latinLnBrk="1">
                  <a:spcBef>
                    <a:spcPct val="20000"/>
                  </a:spcBef>
                  <a:buChar char="–"/>
                  <a:defRPr sz="2800"/>
                </a:lvl2pPr>
                <a:lvl3pPr marL="1143000" indent="-228600" latinLnBrk="1">
                  <a:spcBef>
                    <a:spcPct val="20000"/>
                  </a:spcBef>
                  <a:buChar char="•"/>
                  <a:defRPr sz="2400"/>
                </a:lvl3pPr>
                <a:lvl4pPr marL="1600200" indent="-228600" latinLnBrk="1">
                  <a:spcBef>
                    <a:spcPct val="20000"/>
                  </a:spcBef>
                  <a:buChar char="–"/>
                  <a:defRPr sz="2000"/>
                </a:lvl4pPr>
                <a:lvl5pPr marL="2057400" indent="-228600" latinLnBrk="1">
                  <a:spcBef>
                    <a:spcPct val="20000"/>
                  </a:spcBef>
                  <a:buChar char="»"/>
                  <a:defRPr sz="2000"/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/>
                </a:lvl9pPr>
              </a:lstStyle>
              <a:p>
                <a:pPr>
                  <a:defRPr/>
                </a:pPr>
                <a:r>
                  <a:rPr lang="en-US" altLang="ko-KR" sz="2200" spc="-150" dirty="0" smtClean="0">
                    <a:solidFill>
                      <a:srgbClr val="FE786B"/>
                    </a:solidFill>
                    <a:effectLst/>
                    <a:latin typeface="Myriad Pro" panose="020B0503030403020204" pitchFamily="34" charset="0"/>
                  </a:rPr>
                  <a:t>04</a:t>
                </a:r>
                <a:endParaRPr lang="ko-KR" altLang="ko-KR" sz="2200" spc="-150" dirty="0" smtClean="0">
                  <a:solidFill>
                    <a:srgbClr val="FE786B"/>
                  </a:solidFill>
                  <a:effectLst/>
                  <a:latin typeface="Myriad Pro" panose="020B0503030403020204" pitchFamily="34" charset="0"/>
                </a:endParaRPr>
              </a:p>
            </p:txBody>
          </p:sp>
          <p:sp>
            <p:nvSpPr>
              <p:cNvPr id="14" name="Text Box 5"/>
              <p:cNvSpPr txBox="1">
                <a:spLocks noChangeArrowheads="1"/>
              </p:cNvSpPr>
              <p:nvPr/>
            </p:nvSpPr>
            <p:spPr bwMode="auto">
              <a:xfrm>
                <a:off x="2967576" y="4095266"/>
                <a:ext cx="3752850" cy="34982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/>
                <a:r>
                  <a:rPr kumimoji="0" lang="ko-KR" altLang="en-US" sz="2200" dirty="0" smtClean="0"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rial" panose="020B0604020202020204" pitchFamily="34" charset="0"/>
                  </a:rPr>
                  <a:t>시각화</a:t>
                </a:r>
                <a:endParaRPr kumimoji="0" lang="ko-KR" altLang="ko-KR" sz="2200" dirty="0"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" name="그룹 3"/>
            <p:cNvGrpSpPr>
              <a:grpSpLocks/>
            </p:cNvGrpSpPr>
            <p:nvPr/>
          </p:nvGrpSpPr>
          <p:grpSpPr bwMode="auto">
            <a:xfrm>
              <a:off x="2171177" y="1662112"/>
              <a:ext cx="3736774" cy="1141010"/>
              <a:chOff x="4487272" y="1878013"/>
              <a:chExt cx="3736450" cy="1140757"/>
            </a:xfrm>
          </p:grpSpPr>
          <p:sp>
            <p:nvSpPr>
              <p:cNvPr id="42" name="TextBox 19"/>
              <p:cNvSpPr txBox="1">
                <a:spLocks noChangeArrowheads="1"/>
              </p:cNvSpPr>
              <p:nvPr/>
            </p:nvSpPr>
            <p:spPr bwMode="auto">
              <a:xfrm>
                <a:off x="4487272" y="2156949"/>
                <a:ext cx="3706492" cy="8618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defRPr/>
                </a:pPr>
                <a:r>
                  <a:rPr kumimoji="0" lang="en-US" altLang="ko-KR" sz="5000" spc="-15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rial" panose="020B0604020202020204" pitchFamily="34" charset="0"/>
                  </a:rPr>
                  <a:t>INDEX</a:t>
                </a:r>
                <a:endParaRPr kumimoji="0" lang="en-US" altLang="ko-KR" sz="5000" spc="-1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43" name="TextBox 5"/>
              <p:cNvSpPr txBox="1">
                <a:spLocks noChangeArrowheads="1"/>
              </p:cNvSpPr>
              <p:nvPr/>
            </p:nvSpPr>
            <p:spPr bwMode="auto">
              <a:xfrm>
                <a:off x="4531517" y="1878013"/>
                <a:ext cx="3692205" cy="3446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1pPr>
                <a:lvl2pPr marL="742950" indent="-28575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2pPr>
                <a:lvl3pPr marL="11430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3pPr>
                <a:lvl4pPr marL="16002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4pPr>
                <a:lvl5pPr marL="2057400" indent="-228600"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굴림" panose="020B0600000101010101" pitchFamily="50" charset="-127"/>
                    <a:ea typeface="굴림" panose="020B0600000101010101" pitchFamily="50" charset="-127"/>
                  </a:defRPr>
                </a:lvl9pPr>
              </a:lstStyle>
              <a:p>
                <a:pPr eaLnBrk="1" latinLnBrk="1" hangingPunct="1">
                  <a:lnSpc>
                    <a:spcPct val="80000"/>
                  </a:lnSpc>
                  <a:defRPr/>
                </a:pPr>
                <a:r>
                  <a:rPr kumimoji="0" lang="en-US" altLang="ko-KR" sz="20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rial" panose="020B0604020202020204" pitchFamily="34" charset="0"/>
                  </a:rPr>
                  <a:t>L.Point</a:t>
                </a:r>
                <a:r>
                  <a:rPr kumimoji="0" lang="en-US" altLang="ko-KR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rial" panose="020B0604020202020204" pitchFamily="34" charset="0"/>
                  </a:rPr>
                  <a:t> </a:t>
                </a:r>
                <a:r>
                  <a:rPr kumimoji="0" lang="ko-KR" altLang="en-US" sz="20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Arial" panose="020B0604020202020204" pitchFamily="34" charset="0"/>
                  </a:rPr>
                  <a:t>구매 데이터 기반 시각화</a:t>
                </a:r>
                <a:endParaRPr kumimoji="0" lang="en-US" altLang="ko-KR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4104" name="Picture 8" descr="L.point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22026" y="1204859"/>
            <a:ext cx="1231059" cy="196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19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rgbClr val="F8C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772663" y="5212080"/>
            <a:ext cx="5549432" cy="890928"/>
            <a:chOff x="415483" y="3339714"/>
            <a:chExt cx="5549432" cy="890928"/>
          </a:xfrm>
        </p:grpSpPr>
        <p:grpSp>
          <p:nvGrpSpPr>
            <p:cNvPr id="7" name="그룹 6"/>
            <p:cNvGrpSpPr/>
            <p:nvPr/>
          </p:nvGrpSpPr>
          <p:grpSpPr>
            <a:xfrm>
              <a:off x="415483" y="3339714"/>
              <a:ext cx="2341122" cy="567504"/>
              <a:chOff x="403909" y="3258691"/>
              <a:chExt cx="2341122" cy="567504"/>
            </a:xfrm>
          </p:grpSpPr>
          <p:grpSp>
            <p:nvGrpSpPr>
              <p:cNvPr id="5" name="그룹 4"/>
              <p:cNvGrpSpPr/>
              <p:nvPr/>
            </p:nvGrpSpPr>
            <p:grpSpPr>
              <a:xfrm>
                <a:off x="806110" y="3258691"/>
                <a:ext cx="1938921" cy="567504"/>
                <a:chOff x="1824682" y="1464615"/>
                <a:chExt cx="1938921" cy="567504"/>
              </a:xfrm>
            </p:grpSpPr>
            <p:pic>
              <p:nvPicPr>
                <p:cNvPr id="2" name="Picture 8" descr="L.point에 대한 이미지 검색결과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824682" y="1464615"/>
                  <a:ext cx="1382224" cy="51372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" name="TextBox 3"/>
                <p:cNvSpPr txBox="1"/>
                <p:nvPr/>
              </p:nvSpPr>
              <p:spPr>
                <a:xfrm>
                  <a:off x="3178186" y="1632009"/>
                  <a:ext cx="585417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 dirty="0" smtClean="0"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란</a:t>
                  </a:r>
                  <a:r>
                    <a:rPr lang="en-US" altLang="ko-KR" sz="2000" dirty="0" smtClean="0">
                      <a:latin typeface="나눔바른고딕" panose="020B0603020101020101" pitchFamily="50" charset="-127"/>
                      <a:ea typeface="나눔바른고딕" panose="020B0603020101020101" pitchFamily="50" charset="-127"/>
                    </a:rPr>
                    <a:t>?</a:t>
                  </a:r>
                  <a:endParaRPr lang="ko-KR" altLang="en-US" sz="2000" dirty="0">
                    <a:latin typeface="나눔바른고딕" panose="020B0603020101020101" pitchFamily="50" charset="-127"/>
                    <a:ea typeface="나눔바른고딕" panose="020B0603020101020101" pitchFamily="50" charset="-127"/>
                  </a:endParaRPr>
                </a:p>
              </p:txBody>
            </p:sp>
          </p:grpSp>
          <p:sp>
            <p:nvSpPr>
              <p:cNvPr id="6" name="TextBox 5"/>
              <p:cNvSpPr txBox="1"/>
              <p:nvPr/>
            </p:nvSpPr>
            <p:spPr>
              <a:xfrm>
                <a:off x="403909" y="3405765"/>
                <a:ext cx="41389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dirty="0" smtClean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※</a:t>
                </a:r>
                <a:endParaRPr lang="ko-KR" altLang="en-US" sz="20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746820" y="3892088"/>
              <a:ext cx="52180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롯데</a:t>
              </a:r>
              <a:r>
                <a:rPr lang="ko-KR" altLang="en-US" sz="16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全 계열사에서 구매 관련 적립</a:t>
              </a:r>
              <a:r>
                <a:rPr lang="en-US" altLang="ko-KR" sz="16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16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및 사용 가능한 포인트 제도</a:t>
              </a:r>
              <a:endPara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640496" y="1176480"/>
            <a:ext cx="738291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출처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제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회 </a:t>
            </a:r>
            <a:r>
              <a:rPr lang="en-US" altLang="ko-KR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L.point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Big Data Competition “Be the L.BA”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대회 공개 데이터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대상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2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년간 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롯데그룹의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 계열사에서 구매한 고객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(‘14~’15)</a:t>
            </a:r>
          </a:p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 4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 계열사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A / B / C / D (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비공개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목록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총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 데이터 조인 후 진행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1963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데이터 이해</a:t>
            </a:r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9118125"/>
              </p:ext>
            </p:extLst>
          </p:nvPr>
        </p:nvGraphicFramePr>
        <p:xfrm>
          <a:off x="874263" y="2308753"/>
          <a:ext cx="7843017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097"/>
                <a:gridCol w="6598920"/>
              </a:tblGrid>
              <a:tr h="37084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분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180000" marR="18000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데이터 항목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dist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Demo.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180000" marR="18000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고객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식별번호 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 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성별 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 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연령대 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 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거주지 우편번호 앞 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자리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구매내역정보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180000" marR="18000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제휴사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(A/B/C/D),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영수증번호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상품코드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대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중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소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), 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고객번호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점포코드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구매일자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구매시간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구매금액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상품분류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180000" marR="18000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제휴사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상품코드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상품 분류명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중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소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)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경쟁사이용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180000" marR="18000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고객 식별번호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제휴사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경쟁사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이용년월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멤버십여부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180000" marR="18000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고객 식별번호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멤버십명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(</a:t>
                      </a:r>
                      <a:r>
                        <a:rPr lang="ko-KR" altLang="en-US" sz="1200" b="0" dirty="0" err="1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더영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/ </a:t>
                      </a:r>
                      <a:r>
                        <a:rPr lang="ko-KR" altLang="en-US" sz="1200" b="0" baseline="0" dirty="0" err="1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롭스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 </a:t>
                      </a:r>
                      <a:r>
                        <a:rPr lang="ko-KR" altLang="en-US" sz="1200" b="0" baseline="0" dirty="0" err="1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하이마트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/ </a:t>
                      </a:r>
                      <a:r>
                        <a:rPr lang="ko-KR" altLang="en-US" sz="1200" b="0" baseline="0" dirty="0" err="1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다둥이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), </a:t>
                      </a:r>
                      <a:r>
                        <a:rPr lang="ko-KR" altLang="en-US" sz="1200" b="0" baseline="0" dirty="0" err="1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가입년월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채널이용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marL="180000" marR="18000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고객 색별번호</a:t>
                      </a:r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ko-KR" altLang="en-US" sz="1200" b="0" baseline="0" dirty="0" err="1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제휴사</a:t>
                      </a:r>
                      <a:r>
                        <a:rPr lang="en-US" altLang="ko-KR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</a:t>
                      </a:r>
                      <a:r>
                        <a:rPr lang="ko-KR" altLang="en-US" sz="1200" b="0" baseline="0" dirty="0" smtClean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이용횟수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34" name="Picture 6" descr="L.point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274" y="7158807"/>
            <a:ext cx="3453110" cy="1235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61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rgbClr val="F8C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0496" y="1176480"/>
            <a:ext cx="45752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계열사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 / B / C / D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추정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지역별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계열사별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시간대별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연령대별 소비패턴 확인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등등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2238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2. </a:t>
            </a:r>
            <a:r>
              <a:rPr kumimoji="0"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정보의 구조화</a:t>
            </a:r>
            <a:endParaRPr kumimoji="0" lang="ko-KR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</p:txBody>
      </p:sp>
      <p:pic>
        <p:nvPicPr>
          <p:cNvPr id="12" name="그림 1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27" y="3027680"/>
            <a:ext cx="4873957" cy="34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802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rgbClr val="F8C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0496" y="1176480"/>
            <a:ext cx="545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000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3198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3. </a:t>
            </a:r>
            <a:r>
              <a:rPr kumimoji="0"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문제점 및 특이점 파악</a:t>
            </a:r>
            <a:endParaRPr kumimoji="0" lang="ko-KR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</p:txBody>
      </p:sp>
      <p:pic>
        <p:nvPicPr>
          <p:cNvPr id="2" name="그림 1" descr="화면 캡처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33" y="3159760"/>
            <a:ext cx="4730621" cy="326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81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3198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3. </a:t>
            </a:r>
            <a:r>
              <a:rPr kumimoji="0"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문제점 및 특이점 파악</a:t>
            </a:r>
            <a:endParaRPr kumimoji="0" lang="ko-KR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t="3959" b="21847"/>
          <a:stretch/>
        </p:blipFill>
        <p:spPr>
          <a:xfrm>
            <a:off x="407231" y="1026060"/>
            <a:ext cx="8329538" cy="557611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922444" y="5453840"/>
            <a:ext cx="101502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 :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백화점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 : 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마트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 :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슈퍼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 : 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롭스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/>
          <a:srcRect t="3959"/>
          <a:stretch/>
        </p:blipFill>
        <p:spPr>
          <a:xfrm>
            <a:off x="10153182" y="885198"/>
            <a:ext cx="6597315" cy="571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4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31983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3. </a:t>
            </a:r>
            <a:r>
              <a:rPr kumimoji="0"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문제점 및 특이점 파악</a:t>
            </a:r>
            <a:endParaRPr kumimoji="0" lang="ko-KR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4125" r="4476"/>
          <a:stretch/>
        </p:blipFill>
        <p:spPr>
          <a:xfrm>
            <a:off x="143901" y="1142569"/>
            <a:ext cx="8886161" cy="517505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983238" y="3996894"/>
            <a:ext cx="57262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마트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(B)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구매 횟수는 가장 많으나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객단가가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낮은 것으로 추정 가능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백화점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(A)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은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구매횟수에 비해 매출액이 높음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470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rgbClr val="F8C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0496" y="1176480"/>
            <a:ext cx="545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000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1346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시각화</a:t>
            </a:r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557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rgbClr val="F8C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0496" y="1176480"/>
            <a:ext cx="545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000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1346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4. </a:t>
            </a:r>
            <a:r>
              <a:rPr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시각화</a:t>
            </a:r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588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</TotalTime>
  <Words>302</Words>
  <Application>Microsoft Office PowerPoint</Application>
  <PresentationFormat>화면 슬라이드 쇼(4:3)</PresentationFormat>
  <Paragraphs>58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Arial</vt:lpstr>
      <vt:lpstr>맑은 고딕</vt:lpstr>
      <vt:lpstr>나눔바른고딕</vt:lpstr>
      <vt:lpstr>Tahoma</vt:lpstr>
      <vt:lpstr>Calibri</vt:lpstr>
      <vt:lpstr>Myriad Pro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Hee Eun Kim</dc:creator>
  <cp:lastModifiedBy>Hee Eun Kim</cp:lastModifiedBy>
  <cp:revision>16</cp:revision>
  <dcterms:created xsi:type="dcterms:W3CDTF">2017-04-19T14:04:49Z</dcterms:created>
  <dcterms:modified xsi:type="dcterms:W3CDTF">2017-04-19T16:00:43Z</dcterms:modified>
</cp:coreProperties>
</file>

<file path=docProps/thumbnail.jpeg>
</file>